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05" r:id="rId5"/>
  </p:sldMasterIdLst>
  <p:notesMasterIdLst>
    <p:notesMasterId r:id="rId14"/>
  </p:notesMasterIdLst>
  <p:handoutMasterIdLst>
    <p:handoutMasterId r:id="rId15"/>
  </p:handoutMasterIdLst>
  <p:sldIdLst>
    <p:sldId id="280" r:id="rId6"/>
    <p:sldId id="305" r:id="rId7"/>
    <p:sldId id="278" r:id="rId8"/>
    <p:sldId id="300" r:id="rId9"/>
    <p:sldId id="287" r:id="rId10"/>
    <p:sldId id="301" r:id="rId11"/>
    <p:sldId id="292" r:id="rId12"/>
    <p:sldId id="30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00"/>
    <a:srgbClr val="3A0E00"/>
    <a:srgbClr val="A0AD0C"/>
    <a:srgbClr val="EB6C11"/>
    <a:srgbClr val="DE9102"/>
    <a:srgbClr val="FDEBC4"/>
    <a:srgbClr val="003874"/>
    <a:srgbClr val="F0F0F0"/>
    <a:srgbClr val="2C0F00"/>
    <a:srgbClr val="BDE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1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156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05" d="100"/>
          <a:sy n="105" d="100"/>
        </p:scale>
        <p:origin x="2385" y="39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8D939C2-7076-F678-550D-689D4D9255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sz="1000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CCF07B-99F9-A2A6-FDFE-C78BAD99536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885F6-5960-4437-90AC-43747FA2596A}" type="datetimeFigureOut">
              <a:rPr lang="en-GB" sz="1000" noProof="0" smtClean="0"/>
              <a:t>17/09/2025</a:t>
            </a:fld>
            <a:endParaRPr lang="en-GB" sz="1000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C269AF-4322-F3D1-D90E-96797270543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sz="1000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6C6D8C-75C3-B40F-74B3-A638CCC5C4B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C2457-2F66-4DF1-AEBF-6849C0BC3523}" type="slidenum">
              <a:rPr lang="en-GB" sz="1000" noProof="0" smtClean="0"/>
              <a:t>‹#›</a:t>
            </a:fld>
            <a:endParaRPr lang="en-GB" sz="1000" noProof="0" dirty="0"/>
          </a:p>
        </p:txBody>
      </p:sp>
    </p:spTree>
    <p:extLst>
      <p:ext uri="{BB962C8B-B14F-4D97-AF65-F5344CB8AC3E}">
        <p14:creationId xmlns:p14="http://schemas.microsoft.com/office/powerpoint/2010/main" val="3194085885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F98BD6B-9A50-48EA-8CCC-40F799F77C91}" type="datetimeFigureOut">
              <a:rPr lang="en-GB" noProof="0" smtClean="0"/>
              <a:pPr/>
              <a:t>17/09/2025</a:t>
            </a:fld>
            <a:endParaRPr lang="en-GB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DC97134-B64A-4CBA-BF31-EEDD33449DCB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88633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5AC2D-AF60-07CB-F9DC-9FED50D2A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4DA6B4-CB83-6B10-20BA-C97242A704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28B42F-1CBE-A66F-E2EA-ADE1CFDEB3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9C3103-498B-566D-0501-0D16135008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C97134-B64A-4CBA-BF31-EEDD33449D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361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half image Sky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7CEEA-B4FC-5387-5A96-0EB9368651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8423" y="1773237"/>
            <a:ext cx="4968000" cy="2136837"/>
          </a:xfrm>
        </p:spPr>
        <p:txBody>
          <a:bodyPr wrap="square" anchor="b" anchorCtr="0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tx2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065E26-0698-D738-D35F-9E887E6D76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8423" y="4199083"/>
            <a:ext cx="4968000" cy="849905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1AFCE94C-9D57-472F-9D06-2DB450399EC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>
          <a:xfrm>
            <a:off x="6093676" y="0"/>
            <a:ext cx="6098324" cy="6858000"/>
          </a:xfrm>
        </p:spPr>
        <p:txBody>
          <a:bodyPr tIns="396000"/>
          <a:lstStyle>
            <a:lvl1pPr marL="0" indent="0" algn="ctr">
              <a:buNone/>
              <a:defRPr/>
            </a:lvl1pPr>
          </a:lstStyle>
          <a:p>
            <a:r>
              <a:rPr lang="nb-NO" noProof="0"/>
              <a:t>Klikk på ikonet for å legge til et bilde</a:t>
            </a:r>
            <a:endParaRPr lang="nb-NO" noProof="0" dirty="0"/>
          </a:p>
        </p:txBody>
      </p:sp>
      <p:grpSp>
        <p:nvGrpSpPr>
          <p:cNvPr id="18" name="Graphic 14">
            <a:extLst>
              <a:ext uri="{FF2B5EF4-FFF2-40B4-BE49-F238E27FC236}">
                <a16:creationId xmlns:a16="http://schemas.microsoft.com/office/drawing/2014/main" id="{AF2734CA-E19A-B4DB-1DEA-8B0F0604456B}"/>
              </a:ext>
            </a:extLst>
          </p:cNvPr>
          <p:cNvGrpSpPr/>
          <p:nvPr userDrawn="1"/>
        </p:nvGrpSpPr>
        <p:grpSpPr>
          <a:xfrm>
            <a:off x="294781" y="331324"/>
            <a:ext cx="1734974" cy="416852"/>
            <a:chOff x="10614361" y="6122511"/>
            <a:chExt cx="1314520" cy="315832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38B9225-6698-2A4D-6791-90E51E5DEB70}"/>
                </a:ext>
              </a:extLst>
            </p:cNvPr>
            <p:cNvSpPr/>
            <p:nvPr/>
          </p:nvSpPr>
          <p:spPr>
            <a:xfrm>
              <a:off x="11015982" y="6202119"/>
              <a:ext cx="105209" cy="157600"/>
            </a:xfrm>
            <a:custGeom>
              <a:avLst/>
              <a:gdLst>
                <a:gd name="connsiteX0" fmla="*/ 99364 w 105209"/>
                <a:gd name="connsiteY0" fmla="*/ 17314 h 157600"/>
                <a:gd name="connsiteX1" fmla="*/ 99364 w 105209"/>
                <a:gd name="connsiteY1" fmla="*/ 46538 h 157600"/>
                <a:gd name="connsiteX2" fmla="*/ 53037 w 105209"/>
                <a:gd name="connsiteY2" fmla="*/ 24894 h 157600"/>
                <a:gd name="connsiteX3" fmla="*/ 28571 w 105209"/>
                <a:gd name="connsiteY3" fmla="*/ 41344 h 157600"/>
                <a:gd name="connsiteX4" fmla="*/ 46110 w 105209"/>
                <a:gd name="connsiteY4" fmla="*/ 59963 h 157600"/>
                <a:gd name="connsiteX5" fmla="*/ 67326 w 105209"/>
                <a:gd name="connsiteY5" fmla="*/ 67326 h 157600"/>
                <a:gd name="connsiteX6" fmla="*/ 105210 w 105209"/>
                <a:gd name="connsiteY6" fmla="*/ 111919 h 157600"/>
                <a:gd name="connsiteX7" fmla="*/ 49577 w 105209"/>
                <a:gd name="connsiteY7" fmla="*/ 157601 h 157600"/>
                <a:gd name="connsiteX8" fmla="*/ 870 w 105209"/>
                <a:gd name="connsiteY8" fmla="*/ 137248 h 157600"/>
                <a:gd name="connsiteX9" fmla="*/ 870 w 105209"/>
                <a:gd name="connsiteY9" fmla="*/ 107371 h 157600"/>
                <a:gd name="connsiteX10" fmla="*/ 50229 w 105209"/>
                <a:gd name="connsiteY10" fmla="*/ 132700 h 157600"/>
                <a:gd name="connsiteX11" fmla="*/ 76856 w 105209"/>
                <a:gd name="connsiteY11" fmla="*/ 113435 h 157600"/>
                <a:gd name="connsiteX12" fmla="*/ 56721 w 105209"/>
                <a:gd name="connsiteY12" fmla="*/ 92872 h 157600"/>
                <a:gd name="connsiteX13" fmla="*/ 37021 w 105209"/>
                <a:gd name="connsiteY13" fmla="*/ 85945 h 157600"/>
                <a:gd name="connsiteX14" fmla="*/ 0 w 105209"/>
                <a:gd name="connsiteY14" fmla="*/ 42650 h 157600"/>
                <a:gd name="connsiteX15" fmla="*/ 53472 w 105209"/>
                <a:gd name="connsiteY15" fmla="*/ 0 h 157600"/>
                <a:gd name="connsiteX16" fmla="*/ 99364 w 105209"/>
                <a:gd name="connsiteY16" fmla="*/ 17314 h 15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209" h="157600">
                  <a:moveTo>
                    <a:pt x="99364" y="17314"/>
                  </a:moveTo>
                  <a:lnTo>
                    <a:pt x="99364" y="46538"/>
                  </a:lnTo>
                  <a:cubicBezTo>
                    <a:pt x="85510" y="32466"/>
                    <a:pt x="68406" y="24894"/>
                    <a:pt x="53037" y="24894"/>
                  </a:cubicBezTo>
                  <a:cubicBezTo>
                    <a:pt x="37667" y="24894"/>
                    <a:pt x="28571" y="30957"/>
                    <a:pt x="28571" y="41344"/>
                  </a:cubicBezTo>
                  <a:cubicBezTo>
                    <a:pt x="28571" y="50222"/>
                    <a:pt x="33765" y="55633"/>
                    <a:pt x="46110" y="59963"/>
                  </a:cubicBezTo>
                  <a:lnTo>
                    <a:pt x="67326" y="67326"/>
                  </a:lnTo>
                  <a:cubicBezTo>
                    <a:pt x="94170" y="76639"/>
                    <a:pt x="105210" y="89622"/>
                    <a:pt x="105210" y="111919"/>
                  </a:cubicBezTo>
                  <a:cubicBezTo>
                    <a:pt x="105210" y="139192"/>
                    <a:pt x="82478" y="157601"/>
                    <a:pt x="49577" y="157601"/>
                  </a:cubicBezTo>
                  <a:cubicBezTo>
                    <a:pt x="28578" y="157601"/>
                    <a:pt x="11040" y="148288"/>
                    <a:pt x="870" y="137248"/>
                  </a:cubicBezTo>
                  <a:lnTo>
                    <a:pt x="870" y="107371"/>
                  </a:lnTo>
                  <a:cubicBezTo>
                    <a:pt x="15594" y="123822"/>
                    <a:pt x="33779" y="132700"/>
                    <a:pt x="50229" y="132700"/>
                  </a:cubicBezTo>
                  <a:cubicBezTo>
                    <a:pt x="66897" y="132700"/>
                    <a:pt x="76856" y="125556"/>
                    <a:pt x="76856" y="113435"/>
                  </a:cubicBezTo>
                  <a:cubicBezTo>
                    <a:pt x="76856" y="103041"/>
                    <a:pt x="70575" y="97848"/>
                    <a:pt x="56721" y="92872"/>
                  </a:cubicBezTo>
                  <a:lnTo>
                    <a:pt x="37021" y="85945"/>
                  </a:lnTo>
                  <a:cubicBezTo>
                    <a:pt x="10829" y="76849"/>
                    <a:pt x="0" y="63866"/>
                    <a:pt x="0" y="42650"/>
                  </a:cubicBezTo>
                  <a:cubicBezTo>
                    <a:pt x="0" y="17103"/>
                    <a:pt x="21862" y="0"/>
                    <a:pt x="53472" y="0"/>
                  </a:cubicBezTo>
                  <a:cubicBezTo>
                    <a:pt x="70357" y="0"/>
                    <a:pt x="88542" y="6927"/>
                    <a:pt x="99364" y="17314"/>
                  </a:cubicBezTo>
                </a:path>
              </a:pathLst>
            </a:custGeom>
            <a:solidFill>
              <a:srgbClr val="3A0E00"/>
            </a:solidFill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16E7024-A7A0-AE46-B035-C86875470702}"/>
                </a:ext>
              </a:extLst>
            </p:cNvPr>
            <p:cNvSpPr/>
            <p:nvPr/>
          </p:nvSpPr>
          <p:spPr>
            <a:xfrm>
              <a:off x="11127256" y="6217271"/>
              <a:ext cx="87025" cy="142441"/>
            </a:xfrm>
            <a:custGeom>
              <a:avLst/>
              <a:gdLst>
                <a:gd name="connsiteX0" fmla="*/ 48924 w 87025"/>
                <a:gd name="connsiteY0" fmla="*/ 0 h 142441"/>
                <a:gd name="connsiteX1" fmla="*/ 48924 w 87025"/>
                <a:gd name="connsiteY1" fmla="*/ 30522 h 142441"/>
                <a:gd name="connsiteX2" fmla="*/ 82695 w 87025"/>
                <a:gd name="connsiteY2" fmla="*/ 30522 h 142441"/>
                <a:gd name="connsiteX3" fmla="*/ 82695 w 87025"/>
                <a:gd name="connsiteY3" fmla="*/ 52384 h 142441"/>
                <a:gd name="connsiteX4" fmla="*/ 48924 w 87025"/>
                <a:gd name="connsiteY4" fmla="*/ 52384 h 142441"/>
                <a:gd name="connsiteX5" fmla="*/ 48924 w 87025"/>
                <a:gd name="connsiteY5" fmla="*/ 95679 h 142441"/>
                <a:gd name="connsiteX6" fmla="*/ 68841 w 87025"/>
                <a:gd name="connsiteY6" fmla="*/ 119274 h 142441"/>
                <a:gd name="connsiteX7" fmla="*/ 87026 w 87025"/>
                <a:gd name="connsiteY7" fmla="*/ 114298 h 142441"/>
                <a:gd name="connsiteX8" fmla="*/ 87026 w 87025"/>
                <a:gd name="connsiteY8" fmla="*/ 137458 h 142441"/>
                <a:gd name="connsiteX9" fmla="*/ 64294 w 87025"/>
                <a:gd name="connsiteY9" fmla="*/ 142441 h 142441"/>
                <a:gd name="connsiteX10" fmla="*/ 22514 w 87025"/>
                <a:gd name="connsiteY10" fmla="*/ 96977 h 142441"/>
                <a:gd name="connsiteX11" fmla="*/ 22514 w 87025"/>
                <a:gd name="connsiteY11" fmla="*/ 52384 h 142441"/>
                <a:gd name="connsiteX12" fmla="*/ 0 w 87025"/>
                <a:gd name="connsiteY12" fmla="*/ 52384 h 142441"/>
                <a:gd name="connsiteX13" fmla="*/ 0 w 87025"/>
                <a:gd name="connsiteY13" fmla="*/ 30522 h 142441"/>
                <a:gd name="connsiteX14" fmla="*/ 22514 w 87025"/>
                <a:gd name="connsiteY14" fmla="*/ 30522 h 142441"/>
                <a:gd name="connsiteX15" fmla="*/ 22514 w 87025"/>
                <a:gd name="connsiteY15" fmla="*/ 0 h 142441"/>
                <a:gd name="connsiteX16" fmla="*/ 48924 w 87025"/>
                <a:gd name="connsiteY16" fmla="*/ 0 h 14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7025" h="142441">
                  <a:moveTo>
                    <a:pt x="48924" y="0"/>
                  </a:moveTo>
                  <a:lnTo>
                    <a:pt x="48924" y="30522"/>
                  </a:lnTo>
                  <a:lnTo>
                    <a:pt x="82695" y="30522"/>
                  </a:lnTo>
                  <a:lnTo>
                    <a:pt x="82695" y="52384"/>
                  </a:lnTo>
                  <a:lnTo>
                    <a:pt x="48924" y="52384"/>
                  </a:lnTo>
                  <a:lnTo>
                    <a:pt x="48924" y="95679"/>
                  </a:lnTo>
                  <a:cubicBezTo>
                    <a:pt x="48924" y="111912"/>
                    <a:pt x="58019" y="119274"/>
                    <a:pt x="68841" y="119274"/>
                  </a:cubicBezTo>
                  <a:cubicBezTo>
                    <a:pt x="76204" y="119274"/>
                    <a:pt x="81832" y="117323"/>
                    <a:pt x="87026" y="114298"/>
                  </a:cubicBezTo>
                  <a:lnTo>
                    <a:pt x="87026" y="137458"/>
                  </a:lnTo>
                  <a:cubicBezTo>
                    <a:pt x="79235" y="140925"/>
                    <a:pt x="71221" y="142441"/>
                    <a:pt x="64294" y="142441"/>
                  </a:cubicBezTo>
                  <a:cubicBezTo>
                    <a:pt x="40263" y="142441"/>
                    <a:pt x="22514" y="127507"/>
                    <a:pt x="22514" y="96977"/>
                  </a:cubicBezTo>
                  <a:lnTo>
                    <a:pt x="22514" y="52384"/>
                  </a:lnTo>
                  <a:lnTo>
                    <a:pt x="0" y="52384"/>
                  </a:lnTo>
                  <a:lnTo>
                    <a:pt x="0" y="30522"/>
                  </a:lnTo>
                  <a:lnTo>
                    <a:pt x="22514" y="30522"/>
                  </a:lnTo>
                  <a:lnTo>
                    <a:pt x="22514" y="0"/>
                  </a:lnTo>
                  <a:lnTo>
                    <a:pt x="48924" y="0"/>
                  </a:lnTo>
                  <a:close/>
                </a:path>
              </a:pathLst>
            </a:custGeom>
            <a:solidFill>
              <a:srgbClr val="3A0E00"/>
            </a:solidFill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FD6062C-066A-EB3F-48DE-25BFA4BD4BE6}"/>
                </a:ext>
              </a:extLst>
            </p:cNvPr>
            <p:cNvSpPr/>
            <p:nvPr/>
          </p:nvSpPr>
          <p:spPr>
            <a:xfrm>
              <a:off x="11228128" y="6245196"/>
              <a:ext cx="105216" cy="114508"/>
            </a:xfrm>
            <a:custGeom>
              <a:avLst/>
              <a:gdLst>
                <a:gd name="connsiteX0" fmla="*/ 0 w 105216"/>
                <a:gd name="connsiteY0" fmla="*/ 85510 h 114508"/>
                <a:gd name="connsiteX1" fmla="*/ 30957 w 105216"/>
                <a:gd name="connsiteY1" fmla="*/ 52819 h 114508"/>
                <a:gd name="connsiteX2" fmla="*/ 55851 w 105216"/>
                <a:gd name="connsiteY2" fmla="*/ 44811 h 114508"/>
                <a:gd name="connsiteX3" fmla="*/ 66245 w 105216"/>
                <a:gd name="connsiteY3" fmla="*/ 35723 h 114508"/>
                <a:gd name="connsiteX4" fmla="*/ 45464 w 105216"/>
                <a:gd name="connsiteY4" fmla="*/ 22732 h 114508"/>
                <a:gd name="connsiteX5" fmla="*/ 5846 w 105216"/>
                <a:gd name="connsiteY5" fmla="*/ 35505 h 114508"/>
                <a:gd name="connsiteX6" fmla="*/ 5846 w 105216"/>
                <a:gd name="connsiteY6" fmla="*/ 11257 h 114508"/>
                <a:gd name="connsiteX7" fmla="*/ 45899 w 105216"/>
                <a:gd name="connsiteY7" fmla="*/ 0 h 114508"/>
                <a:gd name="connsiteX8" fmla="*/ 92661 w 105216"/>
                <a:gd name="connsiteY8" fmla="*/ 37232 h 114508"/>
                <a:gd name="connsiteX9" fmla="*/ 92661 w 105216"/>
                <a:gd name="connsiteY9" fmla="*/ 83559 h 114508"/>
                <a:gd name="connsiteX10" fmla="*/ 99806 w 105216"/>
                <a:gd name="connsiteY10" fmla="*/ 92430 h 114508"/>
                <a:gd name="connsiteX11" fmla="*/ 105217 w 105216"/>
                <a:gd name="connsiteY11" fmla="*/ 91131 h 114508"/>
                <a:gd name="connsiteX12" fmla="*/ 105217 w 105216"/>
                <a:gd name="connsiteY12" fmla="*/ 112347 h 114508"/>
                <a:gd name="connsiteX13" fmla="*/ 91791 w 105216"/>
                <a:gd name="connsiteY13" fmla="*/ 114509 h 114508"/>
                <a:gd name="connsiteX14" fmla="*/ 69277 w 105216"/>
                <a:gd name="connsiteY14" fmla="*/ 98058 h 114508"/>
                <a:gd name="connsiteX15" fmla="*/ 33126 w 105216"/>
                <a:gd name="connsiteY15" fmla="*/ 114509 h 114508"/>
                <a:gd name="connsiteX16" fmla="*/ 0 w 105216"/>
                <a:gd name="connsiteY16" fmla="*/ 85510 h 114508"/>
                <a:gd name="connsiteX17" fmla="*/ 66245 w 105216"/>
                <a:gd name="connsiteY17" fmla="*/ 71003 h 114508"/>
                <a:gd name="connsiteX18" fmla="*/ 66245 w 105216"/>
                <a:gd name="connsiteY18" fmla="*/ 59311 h 114508"/>
                <a:gd name="connsiteX19" fmla="*/ 38965 w 105216"/>
                <a:gd name="connsiteY19" fmla="*/ 70133 h 114508"/>
                <a:gd name="connsiteX20" fmla="*/ 25757 w 105216"/>
                <a:gd name="connsiteY20" fmla="*/ 83341 h 114508"/>
                <a:gd name="connsiteX21" fmla="*/ 38965 w 105216"/>
                <a:gd name="connsiteY21" fmla="*/ 93735 h 114508"/>
                <a:gd name="connsiteX22" fmla="*/ 66245 w 105216"/>
                <a:gd name="connsiteY22" fmla="*/ 71003 h 114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5216" h="114508">
                  <a:moveTo>
                    <a:pt x="0" y="85510"/>
                  </a:moveTo>
                  <a:cubicBezTo>
                    <a:pt x="0" y="66673"/>
                    <a:pt x="11475" y="58883"/>
                    <a:pt x="30957" y="52819"/>
                  </a:cubicBezTo>
                  <a:lnTo>
                    <a:pt x="55851" y="44811"/>
                  </a:lnTo>
                  <a:cubicBezTo>
                    <a:pt x="63213" y="42650"/>
                    <a:pt x="66245" y="40046"/>
                    <a:pt x="66245" y="35723"/>
                  </a:cubicBezTo>
                  <a:cubicBezTo>
                    <a:pt x="66245" y="26627"/>
                    <a:pt x="57802" y="22732"/>
                    <a:pt x="45464" y="22732"/>
                  </a:cubicBezTo>
                  <a:cubicBezTo>
                    <a:pt x="30957" y="22732"/>
                    <a:pt x="16668" y="28361"/>
                    <a:pt x="5846" y="35505"/>
                  </a:cubicBezTo>
                  <a:lnTo>
                    <a:pt x="5846" y="11257"/>
                  </a:lnTo>
                  <a:cubicBezTo>
                    <a:pt x="15805" y="4330"/>
                    <a:pt x="30740" y="0"/>
                    <a:pt x="45899" y="0"/>
                  </a:cubicBezTo>
                  <a:cubicBezTo>
                    <a:pt x="75558" y="0"/>
                    <a:pt x="92661" y="12120"/>
                    <a:pt x="92661" y="37232"/>
                  </a:cubicBezTo>
                  <a:lnTo>
                    <a:pt x="92661" y="83559"/>
                  </a:lnTo>
                  <a:cubicBezTo>
                    <a:pt x="92661" y="90914"/>
                    <a:pt x="96774" y="92430"/>
                    <a:pt x="99806" y="92430"/>
                  </a:cubicBezTo>
                  <a:cubicBezTo>
                    <a:pt x="101322" y="92430"/>
                    <a:pt x="103055" y="92212"/>
                    <a:pt x="105217" y="91131"/>
                  </a:cubicBezTo>
                  <a:lnTo>
                    <a:pt x="105217" y="112347"/>
                  </a:lnTo>
                  <a:cubicBezTo>
                    <a:pt x="101532" y="113646"/>
                    <a:pt x="97209" y="114509"/>
                    <a:pt x="91791" y="114509"/>
                  </a:cubicBezTo>
                  <a:cubicBezTo>
                    <a:pt x="80099" y="114509"/>
                    <a:pt x="71228" y="108445"/>
                    <a:pt x="69277" y="98058"/>
                  </a:cubicBezTo>
                  <a:cubicBezTo>
                    <a:pt x="62567" y="108880"/>
                    <a:pt x="49794" y="114509"/>
                    <a:pt x="33126" y="114509"/>
                  </a:cubicBezTo>
                  <a:cubicBezTo>
                    <a:pt x="14724" y="114516"/>
                    <a:pt x="0" y="103694"/>
                    <a:pt x="0" y="85510"/>
                  </a:cubicBezTo>
                  <a:moveTo>
                    <a:pt x="66245" y="71003"/>
                  </a:moveTo>
                  <a:lnTo>
                    <a:pt x="66245" y="59311"/>
                  </a:lnTo>
                  <a:lnTo>
                    <a:pt x="38965" y="70133"/>
                  </a:lnTo>
                  <a:cubicBezTo>
                    <a:pt x="31603" y="73165"/>
                    <a:pt x="25757" y="76197"/>
                    <a:pt x="25757" y="83341"/>
                  </a:cubicBezTo>
                  <a:cubicBezTo>
                    <a:pt x="25757" y="89833"/>
                    <a:pt x="31385" y="93735"/>
                    <a:pt x="38965" y="93735"/>
                  </a:cubicBezTo>
                  <a:cubicBezTo>
                    <a:pt x="55205" y="93735"/>
                    <a:pt x="66245" y="84646"/>
                    <a:pt x="66245" y="71003"/>
                  </a:cubicBezTo>
                </a:path>
              </a:pathLst>
            </a:custGeom>
            <a:solidFill>
              <a:srgbClr val="3A0E00"/>
            </a:solidFill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9BCA220-11B1-1865-54E8-FDCCC53B6C27}"/>
                </a:ext>
              </a:extLst>
            </p:cNvPr>
            <p:cNvSpPr/>
            <p:nvPr/>
          </p:nvSpPr>
          <p:spPr>
            <a:xfrm>
              <a:off x="11336974" y="6217271"/>
              <a:ext cx="87025" cy="142441"/>
            </a:xfrm>
            <a:custGeom>
              <a:avLst/>
              <a:gdLst>
                <a:gd name="connsiteX0" fmla="*/ 48924 w 87025"/>
                <a:gd name="connsiteY0" fmla="*/ 0 h 142441"/>
                <a:gd name="connsiteX1" fmla="*/ 48924 w 87025"/>
                <a:gd name="connsiteY1" fmla="*/ 30522 h 142441"/>
                <a:gd name="connsiteX2" fmla="*/ 82695 w 87025"/>
                <a:gd name="connsiteY2" fmla="*/ 30522 h 142441"/>
                <a:gd name="connsiteX3" fmla="*/ 82695 w 87025"/>
                <a:gd name="connsiteY3" fmla="*/ 52384 h 142441"/>
                <a:gd name="connsiteX4" fmla="*/ 48924 w 87025"/>
                <a:gd name="connsiteY4" fmla="*/ 52384 h 142441"/>
                <a:gd name="connsiteX5" fmla="*/ 48924 w 87025"/>
                <a:gd name="connsiteY5" fmla="*/ 95679 h 142441"/>
                <a:gd name="connsiteX6" fmla="*/ 68842 w 87025"/>
                <a:gd name="connsiteY6" fmla="*/ 119274 h 142441"/>
                <a:gd name="connsiteX7" fmla="*/ 87026 w 87025"/>
                <a:gd name="connsiteY7" fmla="*/ 114298 h 142441"/>
                <a:gd name="connsiteX8" fmla="*/ 87026 w 87025"/>
                <a:gd name="connsiteY8" fmla="*/ 137458 h 142441"/>
                <a:gd name="connsiteX9" fmla="*/ 64294 w 87025"/>
                <a:gd name="connsiteY9" fmla="*/ 142441 h 142441"/>
                <a:gd name="connsiteX10" fmla="*/ 22514 w 87025"/>
                <a:gd name="connsiteY10" fmla="*/ 96977 h 142441"/>
                <a:gd name="connsiteX11" fmla="*/ 22514 w 87025"/>
                <a:gd name="connsiteY11" fmla="*/ 52384 h 142441"/>
                <a:gd name="connsiteX12" fmla="*/ 0 w 87025"/>
                <a:gd name="connsiteY12" fmla="*/ 52384 h 142441"/>
                <a:gd name="connsiteX13" fmla="*/ 0 w 87025"/>
                <a:gd name="connsiteY13" fmla="*/ 30522 h 142441"/>
                <a:gd name="connsiteX14" fmla="*/ 22514 w 87025"/>
                <a:gd name="connsiteY14" fmla="*/ 30522 h 142441"/>
                <a:gd name="connsiteX15" fmla="*/ 22514 w 87025"/>
                <a:gd name="connsiteY15" fmla="*/ 0 h 142441"/>
                <a:gd name="connsiteX16" fmla="*/ 48924 w 87025"/>
                <a:gd name="connsiteY16" fmla="*/ 0 h 14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7025" h="142441">
                  <a:moveTo>
                    <a:pt x="48924" y="0"/>
                  </a:moveTo>
                  <a:lnTo>
                    <a:pt x="48924" y="30522"/>
                  </a:lnTo>
                  <a:lnTo>
                    <a:pt x="82695" y="30522"/>
                  </a:lnTo>
                  <a:lnTo>
                    <a:pt x="82695" y="52384"/>
                  </a:lnTo>
                  <a:lnTo>
                    <a:pt x="48924" y="52384"/>
                  </a:lnTo>
                  <a:lnTo>
                    <a:pt x="48924" y="95679"/>
                  </a:lnTo>
                  <a:cubicBezTo>
                    <a:pt x="48924" y="111912"/>
                    <a:pt x="58019" y="119274"/>
                    <a:pt x="68842" y="119274"/>
                  </a:cubicBezTo>
                  <a:cubicBezTo>
                    <a:pt x="76204" y="119274"/>
                    <a:pt x="81832" y="117323"/>
                    <a:pt x="87026" y="114298"/>
                  </a:cubicBezTo>
                  <a:lnTo>
                    <a:pt x="87026" y="137458"/>
                  </a:lnTo>
                  <a:cubicBezTo>
                    <a:pt x="79235" y="140925"/>
                    <a:pt x="71221" y="142441"/>
                    <a:pt x="64294" y="142441"/>
                  </a:cubicBezTo>
                  <a:cubicBezTo>
                    <a:pt x="40263" y="142441"/>
                    <a:pt x="22514" y="127507"/>
                    <a:pt x="22514" y="96977"/>
                  </a:cubicBezTo>
                  <a:lnTo>
                    <a:pt x="22514" y="52384"/>
                  </a:lnTo>
                  <a:lnTo>
                    <a:pt x="0" y="52384"/>
                  </a:lnTo>
                  <a:lnTo>
                    <a:pt x="0" y="30522"/>
                  </a:lnTo>
                  <a:lnTo>
                    <a:pt x="22514" y="30522"/>
                  </a:lnTo>
                  <a:lnTo>
                    <a:pt x="22514" y="0"/>
                  </a:lnTo>
                  <a:lnTo>
                    <a:pt x="48924" y="0"/>
                  </a:lnTo>
                  <a:close/>
                </a:path>
              </a:pathLst>
            </a:custGeom>
            <a:solidFill>
              <a:srgbClr val="3A0E00"/>
            </a:solidFill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146C9BB-6B82-DA40-E410-0629AB97968F}"/>
                </a:ext>
              </a:extLst>
            </p:cNvPr>
            <p:cNvSpPr/>
            <p:nvPr/>
          </p:nvSpPr>
          <p:spPr>
            <a:xfrm>
              <a:off x="11443910" y="6204715"/>
              <a:ext cx="108241" cy="152400"/>
            </a:xfrm>
            <a:custGeom>
              <a:avLst/>
              <a:gdLst>
                <a:gd name="connsiteX0" fmla="*/ 50440 w 108241"/>
                <a:gd name="connsiteY0" fmla="*/ 95679 h 152400"/>
                <a:gd name="connsiteX1" fmla="*/ 108242 w 108241"/>
                <a:gd name="connsiteY1" fmla="*/ 152400 h 152400"/>
                <a:gd name="connsiteX2" fmla="*/ 73389 w 108241"/>
                <a:gd name="connsiteY2" fmla="*/ 152400 h 152400"/>
                <a:gd name="connsiteX3" fmla="*/ 26409 w 108241"/>
                <a:gd name="connsiteY3" fmla="*/ 106936 h 152400"/>
                <a:gd name="connsiteX4" fmla="*/ 26409 w 108241"/>
                <a:gd name="connsiteY4" fmla="*/ 152400 h 152400"/>
                <a:gd name="connsiteX5" fmla="*/ 0 w 108241"/>
                <a:gd name="connsiteY5" fmla="*/ 152400 h 152400"/>
                <a:gd name="connsiteX6" fmla="*/ 0 w 108241"/>
                <a:gd name="connsiteY6" fmla="*/ 0 h 152400"/>
                <a:gd name="connsiteX7" fmla="*/ 26409 w 108241"/>
                <a:gd name="connsiteY7" fmla="*/ 0 h 152400"/>
                <a:gd name="connsiteX8" fmla="*/ 26409 w 108241"/>
                <a:gd name="connsiteY8" fmla="*/ 87236 h 152400"/>
                <a:gd name="connsiteX9" fmla="*/ 69494 w 108241"/>
                <a:gd name="connsiteY9" fmla="*/ 43078 h 152400"/>
                <a:gd name="connsiteX10" fmla="*/ 101750 w 108241"/>
                <a:gd name="connsiteY10" fmla="*/ 43078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241" h="152400">
                  <a:moveTo>
                    <a:pt x="50440" y="95679"/>
                  </a:moveTo>
                  <a:lnTo>
                    <a:pt x="108242" y="152400"/>
                  </a:lnTo>
                  <a:lnTo>
                    <a:pt x="73389" y="152400"/>
                  </a:lnTo>
                  <a:lnTo>
                    <a:pt x="26409" y="106936"/>
                  </a:lnTo>
                  <a:lnTo>
                    <a:pt x="26409" y="152400"/>
                  </a:lnTo>
                  <a:lnTo>
                    <a:pt x="0" y="152400"/>
                  </a:lnTo>
                  <a:lnTo>
                    <a:pt x="0" y="0"/>
                  </a:lnTo>
                  <a:lnTo>
                    <a:pt x="26409" y="0"/>
                  </a:lnTo>
                  <a:lnTo>
                    <a:pt x="26409" y="87236"/>
                  </a:lnTo>
                  <a:lnTo>
                    <a:pt x="69494" y="43078"/>
                  </a:lnTo>
                  <a:lnTo>
                    <a:pt x="101750" y="43078"/>
                  </a:lnTo>
                  <a:close/>
                </a:path>
              </a:pathLst>
            </a:custGeom>
            <a:solidFill>
              <a:srgbClr val="3A0E00"/>
            </a:solidFill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4C1BFFC-2991-6C86-D674-ADC2F2380DE1}"/>
                </a:ext>
              </a:extLst>
            </p:cNvPr>
            <p:cNvSpPr/>
            <p:nvPr/>
          </p:nvSpPr>
          <p:spPr>
            <a:xfrm>
              <a:off x="11559752" y="6245196"/>
              <a:ext cx="74687" cy="111919"/>
            </a:xfrm>
            <a:custGeom>
              <a:avLst/>
              <a:gdLst>
                <a:gd name="connsiteX0" fmla="*/ 0 w 74687"/>
                <a:gd name="connsiteY0" fmla="*/ 2597 h 111919"/>
                <a:gd name="connsiteX1" fmla="*/ 26409 w 74687"/>
                <a:gd name="connsiteY1" fmla="*/ 2597 h 111919"/>
                <a:gd name="connsiteX2" fmla="*/ 26409 w 74687"/>
                <a:gd name="connsiteY2" fmla="*/ 26409 h 111919"/>
                <a:gd name="connsiteX3" fmla="*/ 57584 w 74687"/>
                <a:gd name="connsiteY3" fmla="*/ 0 h 111919"/>
                <a:gd name="connsiteX4" fmla="*/ 74688 w 74687"/>
                <a:gd name="connsiteY4" fmla="*/ 4113 h 111919"/>
                <a:gd name="connsiteX5" fmla="*/ 74688 w 74687"/>
                <a:gd name="connsiteY5" fmla="*/ 29441 h 111919"/>
                <a:gd name="connsiteX6" fmla="*/ 56286 w 74687"/>
                <a:gd name="connsiteY6" fmla="*/ 24465 h 111919"/>
                <a:gd name="connsiteX7" fmla="*/ 26409 w 74687"/>
                <a:gd name="connsiteY7" fmla="*/ 61479 h 111919"/>
                <a:gd name="connsiteX8" fmla="*/ 26409 w 74687"/>
                <a:gd name="connsiteY8" fmla="*/ 111919 h 111919"/>
                <a:gd name="connsiteX9" fmla="*/ 0 w 74687"/>
                <a:gd name="connsiteY9" fmla="*/ 111919 h 111919"/>
                <a:gd name="connsiteX10" fmla="*/ 0 w 74687"/>
                <a:gd name="connsiteY10" fmla="*/ 2597 h 11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687" h="111919">
                  <a:moveTo>
                    <a:pt x="0" y="2597"/>
                  </a:moveTo>
                  <a:lnTo>
                    <a:pt x="26409" y="2597"/>
                  </a:lnTo>
                  <a:lnTo>
                    <a:pt x="26409" y="26409"/>
                  </a:lnTo>
                  <a:cubicBezTo>
                    <a:pt x="30094" y="11257"/>
                    <a:pt x="42432" y="0"/>
                    <a:pt x="57584" y="0"/>
                  </a:cubicBezTo>
                  <a:cubicBezTo>
                    <a:pt x="63213" y="0"/>
                    <a:pt x="69705" y="1298"/>
                    <a:pt x="74688" y="4113"/>
                  </a:cubicBezTo>
                  <a:lnTo>
                    <a:pt x="74688" y="29441"/>
                  </a:lnTo>
                  <a:cubicBezTo>
                    <a:pt x="69270" y="25764"/>
                    <a:pt x="62132" y="24465"/>
                    <a:pt x="56286" y="24465"/>
                  </a:cubicBezTo>
                  <a:cubicBezTo>
                    <a:pt x="39835" y="24465"/>
                    <a:pt x="26845" y="38754"/>
                    <a:pt x="26409" y="61479"/>
                  </a:cubicBezTo>
                  <a:lnTo>
                    <a:pt x="26409" y="111919"/>
                  </a:lnTo>
                  <a:lnTo>
                    <a:pt x="0" y="111919"/>
                  </a:lnTo>
                  <a:lnTo>
                    <a:pt x="0" y="2597"/>
                  </a:lnTo>
                  <a:close/>
                </a:path>
              </a:pathLst>
            </a:custGeom>
            <a:solidFill>
              <a:srgbClr val="3A0E00"/>
            </a:solidFill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ACE8097-8737-B83B-3085-65F91A405377}"/>
                </a:ext>
              </a:extLst>
            </p:cNvPr>
            <p:cNvSpPr/>
            <p:nvPr/>
          </p:nvSpPr>
          <p:spPr>
            <a:xfrm>
              <a:off x="11642097" y="6245196"/>
              <a:ext cx="105209" cy="114508"/>
            </a:xfrm>
            <a:custGeom>
              <a:avLst/>
              <a:gdLst>
                <a:gd name="connsiteX0" fmla="*/ 0 w 105209"/>
                <a:gd name="connsiteY0" fmla="*/ 85510 h 114508"/>
                <a:gd name="connsiteX1" fmla="*/ 30957 w 105209"/>
                <a:gd name="connsiteY1" fmla="*/ 52819 h 114508"/>
                <a:gd name="connsiteX2" fmla="*/ 55851 w 105209"/>
                <a:gd name="connsiteY2" fmla="*/ 44811 h 114508"/>
                <a:gd name="connsiteX3" fmla="*/ 66245 w 105209"/>
                <a:gd name="connsiteY3" fmla="*/ 35723 h 114508"/>
                <a:gd name="connsiteX4" fmla="*/ 45464 w 105209"/>
                <a:gd name="connsiteY4" fmla="*/ 22732 h 114508"/>
                <a:gd name="connsiteX5" fmla="*/ 5846 w 105209"/>
                <a:gd name="connsiteY5" fmla="*/ 35505 h 114508"/>
                <a:gd name="connsiteX6" fmla="*/ 5846 w 105209"/>
                <a:gd name="connsiteY6" fmla="*/ 11257 h 114508"/>
                <a:gd name="connsiteX7" fmla="*/ 45892 w 105209"/>
                <a:gd name="connsiteY7" fmla="*/ 0 h 114508"/>
                <a:gd name="connsiteX8" fmla="*/ 92654 w 105209"/>
                <a:gd name="connsiteY8" fmla="*/ 37232 h 114508"/>
                <a:gd name="connsiteX9" fmla="*/ 92654 w 105209"/>
                <a:gd name="connsiteY9" fmla="*/ 83559 h 114508"/>
                <a:gd name="connsiteX10" fmla="*/ 99799 w 105209"/>
                <a:gd name="connsiteY10" fmla="*/ 92430 h 114508"/>
                <a:gd name="connsiteX11" fmla="*/ 105210 w 105209"/>
                <a:gd name="connsiteY11" fmla="*/ 91131 h 114508"/>
                <a:gd name="connsiteX12" fmla="*/ 105210 w 105209"/>
                <a:gd name="connsiteY12" fmla="*/ 112347 h 114508"/>
                <a:gd name="connsiteX13" fmla="*/ 91784 w 105209"/>
                <a:gd name="connsiteY13" fmla="*/ 114509 h 114508"/>
                <a:gd name="connsiteX14" fmla="*/ 69270 w 105209"/>
                <a:gd name="connsiteY14" fmla="*/ 98058 h 114508"/>
                <a:gd name="connsiteX15" fmla="*/ 33119 w 105209"/>
                <a:gd name="connsiteY15" fmla="*/ 114509 h 114508"/>
                <a:gd name="connsiteX16" fmla="*/ 0 w 105209"/>
                <a:gd name="connsiteY16" fmla="*/ 85510 h 114508"/>
                <a:gd name="connsiteX17" fmla="*/ 66245 w 105209"/>
                <a:gd name="connsiteY17" fmla="*/ 71003 h 114508"/>
                <a:gd name="connsiteX18" fmla="*/ 66245 w 105209"/>
                <a:gd name="connsiteY18" fmla="*/ 59311 h 114508"/>
                <a:gd name="connsiteX19" fmla="*/ 38965 w 105209"/>
                <a:gd name="connsiteY19" fmla="*/ 70133 h 114508"/>
                <a:gd name="connsiteX20" fmla="*/ 25757 w 105209"/>
                <a:gd name="connsiteY20" fmla="*/ 83341 h 114508"/>
                <a:gd name="connsiteX21" fmla="*/ 38965 w 105209"/>
                <a:gd name="connsiteY21" fmla="*/ 93735 h 114508"/>
                <a:gd name="connsiteX22" fmla="*/ 66245 w 105209"/>
                <a:gd name="connsiteY22" fmla="*/ 71003 h 114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5209" h="114508">
                  <a:moveTo>
                    <a:pt x="0" y="85510"/>
                  </a:moveTo>
                  <a:cubicBezTo>
                    <a:pt x="0" y="66673"/>
                    <a:pt x="11475" y="58883"/>
                    <a:pt x="30957" y="52819"/>
                  </a:cubicBezTo>
                  <a:lnTo>
                    <a:pt x="55851" y="44811"/>
                  </a:lnTo>
                  <a:cubicBezTo>
                    <a:pt x="63213" y="42650"/>
                    <a:pt x="66245" y="40046"/>
                    <a:pt x="66245" y="35723"/>
                  </a:cubicBezTo>
                  <a:cubicBezTo>
                    <a:pt x="66245" y="26627"/>
                    <a:pt x="57802" y="22732"/>
                    <a:pt x="45464" y="22732"/>
                  </a:cubicBezTo>
                  <a:cubicBezTo>
                    <a:pt x="30957" y="22732"/>
                    <a:pt x="16668" y="28361"/>
                    <a:pt x="5846" y="35505"/>
                  </a:cubicBezTo>
                  <a:lnTo>
                    <a:pt x="5846" y="11257"/>
                  </a:lnTo>
                  <a:cubicBezTo>
                    <a:pt x="15805" y="4330"/>
                    <a:pt x="30740" y="0"/>
                    <a:pt x="45892" y="0"/>
                  </a:cubicBezTo>
                  <a:cubicBezTo>
                    <a:pt x="75551" y="0"/>
                    <a:pt x="92654" y="12120"/>
                    <a:pt x="92654" y="37232"/>
                  </a:cubicBezTo>
                  <a:lnTo>
                    <a:pt x="92654" y="83559"/>
                  </a:lnTo>
                  <a:cubicBezTo>
                    <a:pt x="92654" y="90914"/>
                    <a:pt x="96767" y="92430"/>
                    <a:pt x="99799" y="92430"/>
                  </a:cubicBezTo>
                  <a:cubicBezTo>
                    <a:pt x="101315" y="92430"/>
                    <a:pt x="103041" y="92212"/>
                    <a:pt x="105210" y="91131"/>
                  </a:cubicBezTo>
                  <a:lnTo>
                    <a:pt x="105210" y="112347"/>
                  </a:lnTo>
                  <a:cubicBezTo>
                    <a:pt x="101532" y="113646"/>
                    <a:pt x="97202" y="114509"/>
                    <a:pt x="91784" y="114509"/>
                  </a:cubicBezTo>
                  <a:cubicBezTo>
                    <a:pt x="80092" y="114509"/>
                    <a:pt x="71221" y="108445"/>
                    <a:pt x="69270" y="98058"/>
                  </a:cubicBezTo>
                  <a:cubicBezTo>
                    <a:pt x="62560" y="108880"/>
                    <a:pt x="49787" y="114509"/>
                    <a:pt x="33119" y="114509"/>
                  </a:cubicBezTo>
                  <a:cubicBezTo>
                    <a:pt x="14724" y="114516"/>
                    <a:pt x="0" y="103694"/>
                    <a:pt x="0" y="85510"/>
                  </a:cubicBezTo>
                  <a:moveTo>
                    <a:pt x="66245" y="71003"/>
                  </a:moveTo>
                  <a:lnTo>
                    <a:pt x="66245" y="59311"/>
                  </a:lnTo>
                  <a:lnTo>
                    <a:pt x="38965" y="70133"/>
                  </a:lnTo>
                  <a:cubicBezTo>
                    <a:pt x="31603" y="73165"/>
                    <a:pt x="25757" y="76197"/>
                    <a:pt x="25757" y="83341"/>
                  </a:cubicBezTo>
                  <a:cubicBezTo>
                    <a:pt x="25757" y="89833"/>
                    <a:pt x="31385" y="93735"/>
                    <a:pt x="38965" y="93735"/>
                  </a:cubicBezTo>
                  <a:cubicBezTo>
                    <a:pt x="55205" y="93735"/>
                    <a:pt x="66245" y="84646"/>
                    <a:pt x="66245" y="71003"/>
                  </a:cubicBezTo>
                </a:path>
              </a:pathLst>
            </a:custGeom>
            <a:solidFill>
              <a:srgbClr val="3A0E00"/>
            </a:solidFill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381B6A7-E372-9579-DC05-C78F495CFAB1}"/>
                </a:ext>
              </a:extLst>
            </p:cNvPr>
            <p:cNvSpPr/>
            <p:nvPr/>
          </p:nvSpPr>
          <p:spPr>
            <a:xfrm>
              <a:off x="11752458" y="6196272"/>
              <a:ext cx="87243" cy="160843"/>
            </a:xfrm>
            <a:custGeom>
              <a:avLst/>
              <a:gdLst>
                <a:gd name="connsiteX0" fmla="*/ 64294 w 87243"/>
                <a:gd name="connsiteY0" fmla="*/ 0 h 160843"/>
                <a:gd name="connsiteX1" fmla="*/ 87243 w 87243"/>
                <a:gd name="connsiteY1" fmla="*/ 5193 h 160843"/>
                <a:gd name="connsiteX2" fmla="*/ 87243 w 87243"/>
                <a:gd name="connsiteY2" fmla="*/ 28354 h 160843"/>
                <a:gd name="connsiteX3" fmla="*/ 68842 w 87243"/>
                <a:gd name="connsiteY3" fmla="*/ 23160 h 160843"/>
                <a:gd name="connsiteX4" fmla="*/ 49141 w 87243"/>
                <a:gd name="connsiteY4" fmla="*/ 46755 h 160843"/>
                <a:gd name="connsiteX5" fmla="*/ 49141 w 87243"/>
                <a:gd name="connsiteY5" fmla="*/ 51521 h 160843"/>
                <a:gd name="connsiteX6" fmla="*/ 79614 w 87243"/>
                <a:gd name="connsiteY6" fmla="*/ 51521 h 160843"/>
                <a:gd name="connsiteX7" fmla="*/ 79614 w 87243"/>
                <a:gd name="connsiteY7" fmla="*/ 73382 h 160843"/>
                <a:gd name="connsiteX8" fmla="*/ 49141 w 87243"/>
                <a:gd name="connsiteY8" fmla="*/ 73382 h 160843"/>
                <a:gd name="connsiteX9" fmla="*/ 49141 w 87243"/>
                <a:gd name="connsiteY9" fmla="*/ 160843 h 160843"/>
                <a:gd name="connsiteX10" fmla="*/ 22732 w 87243"/>
                <a:gd name="connsiteY10" fmla="*/ 160843 h 160843"/>
                <a:gd name="connsiteX11" fmla="*/ 22732 w 87243"/>
                <a:gd name="connsiteY11" fmla="*/ 73382 h 160843"/>
                <a:gd name="connsiteX12" fmla="*/ 0 w 87243"/>
                <a:gd name="connsiteY12" fmla="*/ 73382 h 160843"/>
                <a:gd name="connsiteX13" fmla="*/ 0 w 87243"/>
                <a:gd name="connsiteY13" fmla="*/ 51521 h 160843"/>
                <a:gd name="connsiteX14" fmla="*/ 22732 w 87243"/>
                <a:gd name="connsiteY14" fmla="*/ 51521 h 160843"/>
                <a:gd name="connsiteX15" fmla="*/ 22732 w 87243"/>
                <a:gd name="connsiteY15" fmla="*/ 45457 h 160843"/>
                <a:gd name="connsiteX16" fmla="*/ 64294 w 87243"/>
                <a:gd name="connsiteY16" fmla="*/ 0 h 16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7243" h="160843">
                  <a:moveTo>
                    <a:pt x="64294" y="0"/>
                  </a:moveTo>
                  <a:cubicBezTo>
                    <a:pt x="71438" y="0"/>
                    <a:pt x="79446" y="1516"/>
                    <a:pt x="87243" y="5193"/>
                  </a:cubicBezTo>
                  <a:lnTo>
                    <a:pt x="87243" y="28354"/>
                  </a:lnTo>
                  <a:cubicBezTo>
                    <a:pt x="82050" y="24894"/>
                    <a:pt x="76421" y="23160"/>
                    <a:pt x="68842" y="23160"/>
                  </a:cubicBezTo>
                  <a:cubicBezTo>
                    <a:pt x="58237" y="23160"/>
                    <a:pt x="49141" y="30740"/>
                    <a:pt x="49141" y="46755"/>
                  </a:cubicBezTo>
                  <a:lnTo>
                    <a:pt x="49141" y="51521"/>
                  </a:lnTo>
                  <a:lnTo>
                    <a:pt x="79614" y="51521"/>
                  </a:lnTo>
                  <a:lnTo>
                    <a:pt x="79614" y="73382"/>
                  </a:lnTo>
                  <a:lnTo>
                    <a:pt x="49141" y="73382"/>
                  </a:lnTo>
                  <a:lnTo>
                    <a:pt x="49141" y="160843"/>
                  </a:lnTo>
                  <a:lnTo>
                    <a:pt x="22732" y="160843"/>
                  </a:lnTo>
                  <a:lnTo>
                    <a:pt x="22732" y="73382"/>
                  </a:lnTo>
                  <a:lnTo>
                    <a:pt x="0" y="73382"/>
                  </a:lnTo>
                  <a:lnTo>
                    <a:pt x="0" y="51521"/>
                  </a:lnTo>
                  <a:lnTo>
                    <a:pt x="22732" y="51521"/>
                  </a:lnTo>
                  <a:lnTo>
                    <a:pt x="22732" y="45457"/>
                  </a:lnTo>
                  <a:cubicBezTo>
                    <a:pt x="22725" y="14935"/>
                    <a:pt x="40474" y="0"/>
                    <a:pt x="64294" y="0"/>
                  </a:cubicBezTo>
                </a:path>
              </a:pathLst>
            </a:custGeom>
            <a:solidFill>
              <a:srgbClr val="3A0E00"/>
            </a:solidFill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93DFFF5-2450-C817-59F1-C22BCC90ABFC}"/>
                </a:ext>
              </a:extLst>
            </p:cNvPr>
            <p:cNvSpPr/>
            <p:nvPr/>
          </p:nvSpPr>
          <p:spPr>
            <a:xfrm>
              <a:off x="11841856" y="6217271"/>
              <a:ext cx="87025" cy="142441"/>
            </a:xfrm>
            <a:custGeom>
              <a:avLst/>
              <a:gdLst>
                <a:gd name="connsiteX0" fmla="*/ 48924 w 87025"/>
                <a:gd name="connsiteY0" fmla="*/ 0 h 142441"/>
                <a:gd name="connsiteX1" fmla="*/ 48924 w 87025"/>
                <a:gd name="connsiteY1" fmla="*/ 30522 h 142441"/>
                <a:gd name="connsiteX2" fmla="*/ 82695 w 87025"/>
                <a:gd name="connsiteY2" fmla="*/ 30522 h 142441"/>
                <a:gd name="connsiteX3" fmla="*/ 82695 w 87025"/>
                <a:gd name="connsiteY3" fmla="*/ 52384 h 142441"/>
                <a:gd name="connsiteX4" fmla="*/ 48924 w 87025"/>
                <a:gd name="connsiteY4" fmla="*/ 52384 h 142441"/>
                <a:gd name="connsiteX5" fmla="*/ 48924 w 87025"/>
                <a:gd name="connsiteY5" fmla="*/ 95679 h 142441"/>
                <a:gd name="connsiteX6" fmla="*/ 68841 w 87025"/>
                <a:gd name="connsiteY6" fmla="*/ 119274 h 142441"/>
                <a:gd name="connsiteX7" fmla="*/ 87026 w 87025"/>
                <a:gd name="connsiteY7" fmla="*/ 114298 h 142441"/>
                <a:gd name="connsiteX8" fmla="*/ 87026 w 87025"/>
                <a:gd name="connsiteY8" fmla="*/ 137458 h 142441"/>
                <a:gd name="connsiteX9" fmla="*/ 64294 w 87025"/>
                <a:gd name="connsiteY9" fmla="*/ 142441 h 142441"/>
                <a:gd name="connsiteX10" fmla="*/ 22514 w 87025"/>
                <a:gd name="connsiteY10" fmla="*/ 96977 h 142441"/>
                <a:gd name="connsiteX11" fmla="*/ 22514 w 87025"/>
                <a:gd name="connsiteY11" fmla="*/ 52384 h 142441"/>
                <a:gd name="connsiteX12" fmla="*/ 0 w 87025"/>
                <a:gd name="connsiteY12" fmla="*/ 52384 h 142441"/>
                <a:gd name="connsiteX13" fmla="*/ 0 w 87025"/>
                <a:gd name="connsiteY13" fmla="*/ 30522 h 142441"/>
                <a:gd name="connsiteX14" fmla="*/ 22514 w 87025"/>
                <a:gd name="connsiteY14" fmla="*/ 30522 h 142441"/>
                <a:gd name="connsiteX15" fmla="*/ 22514 w 87025"/>
                <a:gd name="connsiteY15" fmla="*/ 0 h 142441"/>
                <a:gd name="connsiteX16" fmla="*/ 48924 w 87025"/>
                <a:gd name="connsiteY16" fmla="*/ 0 h 14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7025" h="142441">
                  <a:moveTo>
                    <a:pt x="48924" y="0"/>
                  </a:moveTo>
                  <a:lnTo>
                    <a:pt x="48924" y="30522"/>
                  </a:lnTo>
                  <a:lnTo>
                    <a:pt x="82695" y="30522"/>
                  </a:lnTo>
                  <a:lnTo>
                    <a:pt x="82695" y="52384"/>
                  </a:lnTo>
                  <a:lnTo>
                    <a:pt x="48924" y="52384"/>
                  </a:lnTo>
                  <a:lnTo>
                    <a:pt x="48924" y="95679"/>
                  </a:lnTo>
                  <a:cubicBezTo>
                    <a:pt x="48924" y="111912"/>
                    <a:pt x="58019" y="119274"/>
                    <a:pt x="68841" y="119274"/>
                  </a:cubicBezTo>
                  <a:cubicBezTo>
                    <a:pt x="76204" y="119274"/>
                    <a:pt x="81832" y="117323"/>
                    <a:pt x="87026" y="114298"/>
                  </a:cubicBezTo>
                  <a:lnTo>
                    <a:pt x="87026" y="137458"/>
                  </a:lnTo>
                  <a:cubicBezTo>
                    <a:pt x="79228" y="140925"/>
                    <a:pt x="71221" y="142441"/>
                    <a:pt x="64294" y="142441"/>
                  </a:cubicBezTo>
                  <a:cubicBezTo>
                    <a:pt x="40263" y="142441"/>
                    <a:pt x="22514" y="127507"/>
                    <a:pt x="22514" y="96977"/>
                  </a:cubicBezTo>
                  <a:lnTo>
                    <a:pt x="22514" y="52384"/>
                  </a:lnTo>
                  <a:lnTo>
                    <a:pt x="0" y="52384"/>
                  </a:lnTo>
                  <a:lnTo>
                    <a:pt x="0" y="30522"/>
                  </a:lnTo>
                  <a:lnTo>
                    <a:pt x="22514" y="30522"/>
                  </a:lnTo>
                  <a:lnTo>
                    <a:pt x="22514" y="0"/>
                  </a:lnTo>
                  <a:lnTo>
                    <a:pt x="48924" y="0"/>
                  </a:lnTo>
                  <a:close/>
                </a:path>
              </a:pathLst>
            </a:custGeom>
            <a:solidFill>
              <a:srgbClr val="3A0E00"/>
            </a:solidFill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0B62A17-F322-BFD3-12B4-B8383DC720BD}"/>
                </a:ext>
              </a:extLst>
            </p:cNvPr>
            <p:cNvSpPr/>
            <p:nvPr/>
          </p:nvSpPr>
          <p:spPr>
            <a:xfrm>
              <a:off x="10614361" y="6122511"/>
              <a:ext cx="313704" cy="315832"/>
            </a:xfrm>
            <a:custGeom>
              <a:avLst/>
              <a:gdLst>
                <a:gd name="connsiteX0" fmla="*/ 155662 w 313704"/>
                <a:gd name="connsiteY0" fmla="*/ 0 h 315832"/>
                <a:gd name="connsiteX1" fmla="*/ 38535 w 313704"/>
                <a:gd name="connsiteY1" fmla="*/ 52110 h 315832"/>
                <a:gd name="connsiteX2" fmla="*/ 89508 w 313704"/>
                <a:gd name="connsiteY2" fmla="*/ 59907 h 315832"/>
                <a:gd name="connsiteX3" fmla="*/ 224398 w 313704"/>
                <a:gd name="connsiteY3" fmla="*/ 77586 h 315832"/>
                <a:gd name="connsiteX4" fmla="*/ 225064 w 313704"/>
                <a:gd name="connsiteY4" fmla="*/ 79116 h 315832"/>
                <a:gd name="connsiteX5" fmla="*/ 223584 w 313704"/>
                <a:gd name="connsiteY5" fmla="*/ 79572 h 315832"/>
                <a:gd name="connsiteX6" fmla="*/ 97039 w 313704"/>
                <a:gd name="connsiteY6" fmla="*/ 89335 h 315832"/>
                <a:gd name="connsiteX7" fmla="*/ 13410 w 313704"/>
                <a:gd name="connsiteY7" fmla="*/ 95244 h 315832"/>
                <a:gd name="connsiteX8" fmla="*/ 11332 w 313704"/>
                <a:gd name="connsiteY8" fmla="*/ 94177 h 315832"/>
                <a:gd name="connsiteX9" fmla="*/ 2651 w 313704"/>
                <a:gd name="connsiteY9" fmla="*/ 119183 h 315832"/>
                <a:gd name="connsiteX10" fmla="*/ 71155 w 313704"/>
                <a:gd name="connsiteY10" fmla="*/ 144582 h 315832"/>
                <a:gd name="connsiteX11" fmla="*/ 244891 w 313704"/>
                <a:gd name="connsiteY11" fmla="*/ 148709 h 315832"/>
                <a:gd name="connsiteX12" fmla="*/ 245958 w 313704"/>
                <a:gd name="connsiteY12" fmla="*/ 150400 h 315832"/>
                <a:gd name="connsiteX13" fmla="*/ 244091 w 313704"/>
                <a:gd name="connsiteY13" fmla="*/ 150912 h 315832"/>
                <a:gd name="connsiteX14" fmla="*/ 126213 w 313704"/>
                <a:gd name="connsiteY14" fmla="*/ 166816 h 315832"/>
                <a:gd name="connsiteX15" fmla="*/ 2496 w 313704"/>
                <a:gd name="connsiteY15" fmla="*/ 184333 h 315832"/>
                <a:gd name="connsiteX16" fmla="*/ 54 w 313704"/>
                <a:gd name="connsiteY16" fmla="*/ 183912 h 315832"/>
                <a:gd name="connsiteX17" fmla="*/ 3942 w 313704"/>
                <a:gd name="connsiteY17" fmla="*/ 201247 h 315832"/>
                <a:gd name="connsiteX18" fmla="*/ 75921 w 313704"/>
                <a:gd name="connsiteY18" fmla="*/ 233643 h 315832"/>
                <a:gd name="connsiteX19" fmla="*/ 234595 w 313704"/>
                <a:gd name="connsiteY19" fmla="*/ 227488 h 315832"/>
                <a:gd name="connsiteX20" fmla="*/ 235374 w 313704"/>
                <a:gd name="connsiteY20" fmla="*/ 228885 h 315832"/>
                <a:gd name="connsiteX21" fmla="*/ 233935 w 313704"/>
                <a:gd name="connsiteY21" fmla="*/ 229530 h 315832"/>
                <a:gd name="connsiteX22" fmla="*/ 178225 w 313704"/>
                <a:gd name="connsiteY22" fmla="*/ 234071 h 315832"/>
                <a:gd name="connsiteX23" fmla="*/ 49820 w 313704"/>
                <a:gd name="connsiteY23" fmla="*/ 272257 h 315832"/>
                <a:gd name="connsiteX24" fmla="*/ 47574 w 313704"/>
                <a:gd name="connsiteY24" fmla="*/ 272882 h 315832"/>
                <a:gd name="connsiteX25" fmla="*/ 51905 w 313704"/>
                <a:gd name="connsiteY25" fmla="*/ 276819 h 315832"/>
                <a:gd name="connsiteX26" fmla="*/ 155683 w 313704"/>
                <a:gd name="connsiteY26" fmla="*/ 315833 h 315832"/>
                <a:gd name="connsiteX27" fmla="*/ 313704 w 313704"/>
                <a:gd name="connsiteY27" fmla="*/ 157811 h 315832"/>
                <a:gd name="connsiteX28" fmla="*/ 155662 w 313704"/>
                <a:gd name="connsiteY28" fmla="*/ 0 h 315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13704" h="315832">
                  <a:moveTo>
                    <a:pt x="155662" y="0"/>
                  </a:moveTo>
                  <a:cubicBezTo>
                    <a:pt x="109075" y="0"/>
                    <a:pt x="67436" y="20058"/>
                    <a:pt x="38535" y="52110"/>
                  </a:cubicBezTo>
                  <a:cubicBezTo>
                    <a:pt x="15705" y="77425"/>
                    <a:pt x="69815" y="64076"/>
                    <a:pt x="89508" y="59907"/>
                  </a:cubicBezTo>
                  <a:cubicBezTo>
                    <a:pt x="109201" y="55739"/>
                    <a:pt x="169375" y="43772"/>
                    <a:pt x="224398" y="77586"/>
                  </a:cubicBezTo>
                  <a:cubicBezTo>
                    <a:pt x="224398" y="77586"/>
                    <a:pt x="225443" y="78183"/>
                    <a:pt x="225064" y="79116"/>
                  </a:cubicBezTo>
                  <a:cubicBezTo>
                    <a:pt x="224685" y="80043"/>
                    <a:pt x="223584" y="79572"/>
                    <a:pt x="223584" y="79572"/>
                  </a:cubicBezTo>
                  <a:cubicBezTo>
                    <a:pt x="179580" y="67354"/>
                    <a:pt x="135898" y="76119"/>
                    <a:pt x="97039" y="89335"/>
                  </a:cubicBezTo>
                  <a:cubicBezTo>
                    <a:pt x="58179" y="102543"/>
                    <a:pt x="20070" y="109014"/>
                    <a:pt x="13410" y="95244"/>
                  </a:cubicBezTo>
                  <a:cubicBezTo>
                    <a:pt x="12301" y="92949"/>
                    <a:pt x="11880" y="93033"/>
                    <a:pt x="11332" y="94177"/>
                  </a:cubicBezTo>
                  <a:cubicBezTo>
                    <a:pt x="7704" y="101792"/>
                    <a:pt x="4377" y="112789"/>
                    <a:pt x="2651" y="119183"/>
                  </a:cubicBezTo>
                  <a:cubicBezTo>
                    <a:pt x="-6536" y="153193"/>
                    <a:pt x="26155" y="154969"/>
                    <a:pt x="71155" y="144582"/>
                  </a:cubicBezTo>
                  <a:cubicBezTo>
                    <a:pt x="109657" y="135690"/>
                    <a:pt x="183804" y="112396"/>
                    <a:pt x="244891" y="148709"/>
                  </a:cubicBezTo>
                  <a:cubicBezTo>
                    <a:pt x="244891" y="148709"/>
                    <a:pt x="246337" y="149368"/>
                    <a:pt x="245958" y="150400"/>
                  </a:cubicBezTo>
                  <a:cubicBezTo>
                    <a:pt x="245586" y="151432"/>
                    <a:pt x="244091" y="150912"/>
                    <a:pt x="244091" y="150912"/>
                  </a:cubicBezTo>
                  <a:cubicBezTo>
                    <a:pt x="195385" y="140834"/>
                    <a:pt x="147099" y="158597"/>
                    <a:pt x="126213" y="166816"/>
                  </a:cubicBezTo>
                  <a:cubicBezTo>
                    <a:pt x="105334" y="175034"/>
                    <a:pt x="24042" y="205753"/>
                    <a:pt x="2496" y="184333"/>
                  </a:cubicBezTo>
                  <a:cubicBezTo>
                    <a:pt x="2496" y="184333"/>
                    <a:pt x="-430" y="181252"/>
                    <a:pt x="54" y="183912"/>
                  </a:cubicBezTo>
                  <a:cubicBezTo>
                    <a:pt x="1472" y="191709"/>
                    <a:pt x="2075" y="194692"/>
                    <a:pt x="3942" y="201247"/>
                  </a:cubicBezTo>
                  <a:cubicBezTo>
                    <a:pt x="16063" y="243791"/>
                    <a:pt x="38661" y="241847"/>
                    <a:pt x="75921" y="233643"/>
                  </a:cubicBezTo>
                  <a:cubicBezTo>
                    <a:pt x="121434" y="223621"/>
                    <a:pt x="188738" y="202131"/>
                    <a:pt x="234595" y="227488"/>
                  </a:cubicBezTo>
                  <a:cubicBezTo>
                    <a:pt x="234595" y="227488"/>
                    <a:pt x="235690" y="227902"/>
                    <a:pt x="235374" y="228885"/>
                  </a:cubicBezTo>
                  <a:cubicBezTo>
                    <a:pt x="235058" y="229860"/>
                    <a:pt x="233935" y="229530"/>
                    <a:pt x="233935" y="229530"/>
                  </a:cubicBezTo>
                  <a:cubicBezTo>
                    <a:pt x="224405" y="228148"/>
                    <a:pt x="207828" y="226597"/>
                    <a:pt x="178225" y="234071"/>
                  </a:cubicBezTo>
                  <a:cubicBezTo>
                    <a:pt x="148622" y="241538"/>
                    <a:pt x="67864" y="282005"/>
                    <a:pt x="49820" y="272257"/>
                  </a:cubicBezTo>
                  <a:cubicBezTo>
                    <a:pt x="46641" y="270537"/>
                    <a:pt x="45960" y="271331"/>
                    <a:pt x="47574" y="272882"/>
                  </a:cubicBezTo>
                  <a:cubicBezTo>
                    <a:pt x="49841" y="275057"/>
                    <a:pt x="51905" y="276819"/>
                    <a:pt x="51905" y="276819"/>
                  </a:cubicBezTo>
                  <a:cubicBezTo>
                    <a:pt x="68727" y="292076"/>
                    <a:pt x="105095" y="315833"/>
                    <a:pt x="155683" y="315833"/>
                  </a:cubicBezTo>
                  <a:cubicBezTo>
                    <a:pt x="242954" y="315833"/>
                    <a:pt x="313704" y="245083"/>
                    <a:pt x="313704" y="157811"/>
                  </a:cubicBezTo>
                  <a:cubicBezTo>
                    <a:pt x="313683" y="70526"/>
                    <a:pt x="242933" y="0"/>
                    <a:pt x="155662" y="0"/>
                  </a:cubicBezTo>
                </a:path>
              </a:pathLst>
            </a:custGeom>
            <a:solidFill>
              <a:srgbClr val="20BAFF"/>
            </a:solidFill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27548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8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Sunse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CCC51-6FD8-CC34-33B6-272ADE130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852" y="1773238"/>
            <a:ext cx="11102865" cy="4260850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48A7A5B-CD5E-CFEA-22F2-F9B03CB8D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9051CA0-220C-7580-F2FB-0281BC13DA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3EF412-3F74-FD6A-B398-6389FE06B5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0BBBC8-F886-4399-B471-4E7F3EC74E88}" type="slidenum">
              <a:rPr lang="nb-NO" noProof="0" smtClean="0"/>
              <a:pPr/>
              <a:t>‹#›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80566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CCC51-6FD8-CC34-33B6-272ADE130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852" y="2237745"/>
            <a:ext cx="11102865" cy="3796583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9D4A7E-B094-DF2E-9651-AB6161A906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7200" y="1773238"/>
            <a:ext cx="11101605" cy="32119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>
                <a:solidFill>
                  <a:schemeClr val="accent4"/>
                </a:solidFill>
                <a:latin typeface="+mj-lt"/>
              </a:defRPr>
            </a:lvl1pPr>
            <a:lvl2pPr marL="210312" indent="0">
              <a:buNone/>
              <a:defRPr/>
            </a:lvl2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728F87-816F-215F-A9AC-CF8E163CEC3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464F86-146A-79E0-9ED3-DC0F220BA3F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50BBBC8-F886-4399-B471-4E7F3EC74E88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74B80D9-52F0-CE53-45B0-6F68939B9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Klikk for å redigere tittelstil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48134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40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subtitle Mis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CCC51-6FD8-CC34-33B6-272ADE130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852" y="2237745"/>
            <a:ext cx="11102865" cy="3796583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9D4A7E-B094-DF2E-9651-AB6161A906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7200" y="1773239"/>
            <a:ext cx="11101606" cy="32119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>
                <a:solidFill>
                  <a:schemeClr val="accent4"/>
                </a:solidFill>
                <a:latin typeface="+mj-lt"/>
              </a:defRPr>
            </a:lvl1pPr>
            <a:lvl2pPr marL="210312" indent="0">
              <a:buNone/>
              <a:defRPr/>
            </a:lvl2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728F87-816F-215F-A9AC-CF8E163CEC3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464F86-146A-79E0-9ED3-DC0F220BA3F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50BBBC8-F886-4399-B471-4E7F3EC74E88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74B80D9-52F0-CE53-45B0-6F68939B9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Klikk for å redigere tittelstil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33388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40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subtitle Sunse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CCC51-6FD8-CC34-33B6-272ADE130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852" y="2237745"/>
            <a:ext cx="11102865" cy="3796583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9D4A7E-B094-DF2E-9651-AB6161A906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7200" y="1773239"/>
            <a:ext cx="11101606" cy="32119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>
                <a:solidFill>
                  <a:schemeClr val="accent4"/>
                </a:solidFill>
                <a:latin typeface="+mj-lt"/>
              </a:defRPr>
            </a:lvl1pPr>
            <a:lvl2pPr marL="210312" indent="0">
              <a:buNone/>
              <a:defRPr/>
            </a:lvl2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728F87-816F-215F-A9AC-CF8E163CEC3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464F86-146A-79E0-9ED3-DC0F220BA3F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50BBBC8-F886-4399-B471-4E7F3EC74E88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74B80D9-52F0-CE53-45B0-6F68939B9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Klikk for å redigere tittelstil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28217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408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55631-A144-1628-E973-B1E096E07F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7852" y="1773238"/>
            <a:ext cx="5276088" cy="4263937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B80C1A-72DE-FB93-6837-26696E0677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9269" y="1773238"/>
            <a:ext cx="5276088" cy="4263937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815B54C-2402-BE86-5173-B49583D5BA8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8EC9F-C3E5-19DD-052A-AE858C7C8F0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50BBBC8-F886-4399-B471-4E7F3EC74E88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3507F7D-3D24-9732-214D-285E60E0A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Klikk for å redigere tittelstil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35838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67" userDrawn="1">
          <p15:clr>
            <a:srgbClr val="FBAE40"/>
          </p15:clr>
        </p15:guide>
        <p15:guide id="2" pos="401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55631-A144-1628-E973-B1E096E07F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7852" y="2239175"/>
            <a:ext cx="5276088" cy="3798000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B80C1A-72DE-FB93-6837-26696E0677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9269" y="2239175"/>
            <a:ext cx="5276088" cy="3798000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9ADE4D-2800-07A1-0C92-96120BD50D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7200" y="1774800"/>
            <a:ext cx="5276850" cy="320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>
                <a:solidFill>
                  <a:schemeClr val="accent4"/>
                </a:solidFill>
                <a:latin typeface="+mj-lt"/>
              </a:defRPr>
            </a:lvl1pPr>
            <a:lvl2pPr marL="210312" indent="0">
              <a:buNone/>
              <a:defRPr/>
            </a:lvl2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2B9A259-63BB-64AE-9242-972590485C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69269" y="1774800"/>
            <a:ext cx="5276850" cy="320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>
                <a:solidFill>
                  <a:schemeClr val="accent4"/>
                </a:solidFill>
                <a:latin typeface="+mj-lt"/>
              </a:defRPr>
            </a:lvl1pPr>
            <a:lvl2pPr marL="210312" indent="0">
              <a:buNone/>
              <a:defRPr/>
            </a:lvl2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815B54C-2402-BE86-5173-B49583D5BA8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8EC9F-C3E5-19DD-052A-AE858C7C8F0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50BBBC8-F886-4399-B471-4E7F3EC74E88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3507F7D-3D24-9732-214D-285E60E0A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Klikk for å redigere tittelstil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95340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67" userDrawn="1">
          <p15:clr>
            <a:srgbClr val="FBAE40"/>
          </p15:clr>
        </p15:guide>
        <p15:guide id="2" pos="4010" userDrawn="1">
          <p15:clr>
            <a:srgbClr val="FBAE40"/>
          </p15:clr>
        </p15:guide>
        <p15:guide id="3" orient="horz" pos="1407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55631-A144-1628-E973-B1E096E07F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7852" y="1773237"/>
            <a:ext cx="5276088" cy="4262693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815B54C-2402-BE86-5173-B49583D5BA8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036271" y="6345238"/>
            <a:ext cx="4788268" cy="288000"/>
          </a:xfrm>
        </p:spPr>
        <p:txBody>
          <a:bodyPr/>
          <a:lstStyle/>
          <a:p>
            <a:endParaRPr lang="nb-NO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8EC9F-C3E5-19DD-052A-AE858C7C8F0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50BBBC8-F886-4399-B471-4E7F3EC74E88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3127116-4535-0EB0-8145-6D7708609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00" y="539750"/>
            <a:ext cx="5277600" cy="873125"/>
          </a:xfrm>
        </p:spPr>
        <p:txBody>
          <a:bodyPr/>
          <a:lstStyle/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788191-E1CB-90B3-1F31-25F7526F53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67462" y="0"/>
            <a:ext cx="5824537" cy="6858000"/>
          </a:xfrm>
        </p:spPr>
        <p:txBody>
          <a:bodyPr tIns="396000"/>
          <a:lstStyle>
            <a:lvl1pPr marL="0" indent="0" algn="ctr">
              <a:buNone/>
              <a:defRPr/>
            </a:lvl1pPr>
          </a:lstStyle>
          <a:p>
            <a:r>
              <a:rPr lang="nb-NO" noProof="0"/>
              <a:t>Klikk på ikonet for å legge til et bilde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04137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69" userDrawn="1">
          <p15:clr>
            <a:srgbClr val="FBAE40"/>
          </p15:clr>
        </p15:guide>
        <p15:guide id="2" pos="401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subtitle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55631-A144-1628-E973-B1E096E07F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7852" y="2239258"/>
            <a:ext cx="5276088" cy="3798000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9ADE4D-2800-07A1-0C92-96120BD50D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7200" y="1774800"/>
            <a:ext cx="5276850" cy="320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>
                <a:solidFill>
                  <a:schemeClr val="accent4"/>
                </a:solidFill>
                <a:latin typeface="+mj-lt"/>
              </a:defRPr>
            </a:lvl1pPr>
            <a:lvl2pPr marL="210312" indent="0">
              <a:buNone/>
              <a:defRPr/>
            </a:lvl2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815B54C-2402-BE86-5173-B49583D5BA8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036271" y="6345238"/>
            <a:ext cx="4785094" cy="288000"/>
          </a:xfrm>
        </p:spPr>
        <p:txBody>
          <a:bodyPr/>
          <a:lstStyle/>
          <a:p>
            <a:endParaRPr lang="nb-NO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8EC9F-C3E5-19DD-052A-AE858C7C8F0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50BBBC8-F886-4399-B471-4E7F3EC74E88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3507F7D-3D24-9732-214D-285E60E0A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00" y="539750"/>
            <a:ext cx="5276850" cy="873125"/>
          </a:xfrm>
        </p:spPr>
        <p:txBody>
          <a:bodyPr/>
          <a:lstStyle/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0C39D0D8-C720-B83A-6590-FF28A113A6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65874" y="0"/>
            <a:ext cx="5826125" cy="6858000"/>
          </a:xfrm>
        </p:spPr>
        <p:txBody>
          <a:bodyPr tIns="396000"/>
          <a:lstStyle>
            <a:lvl1pPr marL="0" indent="0" algn="ctr">
              <a:buNone/>
              <a:defRPr/>
            </a:lvl1pPr>
          </a:lstStyle>
          <a:p>
            <a:r>
              <a:rPr lang="nb-NO" noProof="0"/>
              <a:t>Klikk på ikonet for å legge til et bilde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02149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67" userDrawn="1">
          <p15:clr>
            <a:srgbClr val="FBAE40"/>
          </p15:clr>
        </p15:guide>
        <p15:guide id="2" pos="4010" userDrawn="1">
          <p15:clr>
            <a:srgbClr val="FBAE40"/>
          </p15:clr>
        </p15:guide>
        <p15:guide id="3" orient="horz" pos="1407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55631-A144-1628-E973-B1E096E07F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7852" y="1773237"/>
            <a:ext cx="3328409" cy="4261013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31923FA-3CCA-55CD-0929-31AE82BA5B6E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435080" y="1773237"/>
            <a:ext cx="3328409" cy="4261013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BE77AEB-87C8-0F6E-8E9A-ED90D519A6A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22308" y="1773237"/>
            <a:ext cx="3328409" cy="4261013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BDE1095-AACE-E6A2-EA7B-00FD27D04A3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49B43BD-FF5D-6F97-431C-C782B608B30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50BBBC8-F886-4399-B471-4E7F3EC74E88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15E880-BB97-CB44-7B04-AE77333E1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Klikk for å redigere tittelstil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417128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2444" userDrawn="1">
          <p15:clr>
            <a:srgbClr val="FBAE40"/>
          </p15:clr>
        </p15:guide>
        <p15:guide id="4" pos="2788" userDrawn="1">
          <p15:clr>
            <a:srgbClr val="FBAE40"/>
          </p15:clr>
        </p15:guide>
        <p15:guide id="5" pos="5240" userDrawn="1">
          <p15:clr>
            <a:srgbClr val="FBAE40"/>
          </p15:clr>
        </p15:guide>
        <p15:guide id="6" pos="4893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55631-A144-1628-E973-B1E096E07F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7852" y="2239174"/>
            <a:ext cx="3328409" cy="3798000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31923FA-3CCA-55CD-0929-31AE82BA5B6E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435080" y="2239174"/>
            <a:ext cx="3328409" cy="3798000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BE77AEB-87C8-0F6E-8E9A-ED90D519A6A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22308" y="2239174"/>
            <a:ext cx="3328409" cy="3798000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AF06351-2A0B-51BF-5B1F-B9FB33308A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7200" y="1774800"/>
            <a:ext cx="3328409" cy="320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>
                <a:solidFill>
                  <a:schemeClr val="accent4"/>
                </a:solidFill>
                <a:latin typeface="+mj-lt"/>
              </a:defRPr>
            </a:lvl1pPr>
            <a:lvl2pPr marL="210312" indent="0">
              <a:buNone/>
              <a:defRPr/>
            </a:lvl2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0F672FC-E75B-FA5B-B99B-8FC1770D2A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35080" y="1774800"/>
            <a:ext cx="3328409" cy="320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>
                <a:solidFill>
                  <a:schemeClr val="accent4"/>
                </a:solidFill>
                <a:latin typeface="+mj-lt"/>
              </a:defRPr>
            </a:lvl1pPr>
            <a:lvl2pPr marL="210312" indent="0">
              <a:buNone/>
              <a:defRPr/>
            </a:lvl2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D1236369-7050-0D9A-3F8B-A437C4F022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22308" y="1774800"/>
            <a:ext cx="3330000" cy="320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>
                <a:solidFill>
                  <a:schemeClr val="accent4"/>
                </a:solidFill>
                <a:latin typeface="+mj-lt"/>
              </a:defRPr>
            </a:lvl1pPr>
            <a:lvl2pPr marL="210312" indent="0">
              <a:buNone/>
              <a:defRPr/>
            </a:lvl2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58A3ECD-F10A-6934-9A49-47956E59E1D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782CFB-DEF6-252C-0235-8F8D818D44F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50BBBC8-F886-4399-B471-4E7F3EC74E88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67637AC-CF0B-1E56-4A6D-013A404D7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Klikk for å redigere tittelstil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29192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2444" userDrawn="1">
          <p15:clr>
            <a:srgbClr val="FBAE40"/>
          </p15:clr>
        </p15:guide>
        <p15:guide id="4" pos="2793" userDrawn="1">
          <p15:clr>
            <a:srgbClr val="FBAE40"/>
          </p15:clr>
        </p15:guide>
        <p15:guide id="5" pos="5240" userDrawn="1">
          <p15:clr>
            <a:srgbClr val="FBAE40"/>
          </p15:clr>
        </p15:guide>
        <p15:guide id="6" pos="4893" userDrawn="1">
          <p15:clr>
            <a:srgbClr val="FBAE40"/>
          </p15:clr>
        </p15:guide>
        <p15:guide id="7" orient="horz" pos="140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half image Warm Soi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1AFCE94C-9D57-472F-9D06-2DB450399EC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>
          <a:xfrm>
            <a:off x="6093676" y="0"/>
            <a:ext cx="6098324" cy="6858000"/>
          </a:xfrm>
        </p:spPr>
        <p:txBody>
          <a:bodyPr tIns="396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på ikonet for å legge til et bilde</a:t>
            </a:r>
            <a:endParaRPr lang="nb-NO" noProof="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EA9C3A3-6136-84A9-2980-028A350B98F4}"/>
              </a:ext>
            </a:extLst>
          </p:cNvPr>
          <p:cNvGrpSpPr/>
          <p:nvPr userDrawn="1"/>
        </p:nvGrpSpPr>
        <p:grpSpPr>
          <a:xfrm>
            <a:off x="294781" y="331324"/>
            <a:ext cx="1734974" cy="416852"/>
            <a:chOff x="294781" y="331324"/>
            <a:chExt cx="1734974" cy="416852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38B9225-6698-2A4D-6791-90E51E5DEB70}"/>
                </a:ext>
              </a:extLst>
            </p:cNvPr>
            <p:cNvSpPr/>
            <p:nvPr/>
          </p:nvSpPr>
          <p:spPr>
            <a:xfrm>
              <a:off x="824862" y="436395"/>
              <a:ext cx="138860" cy="208009"/>
            </a:xfrm>
            <a:custGeom>
              <a:avLst/>
              <a:gdLst>
                <a:gd name="connsiteX0" fmla="*/ 99364 w 105209"/>
                <a:gd name="connsiteY0" fmla="*/ 17314 h 157600"/>
                <a:gd name="connsiteX1" fmla="*/ 99364 w 105209"/>
                <a:gd name="connsiteY1" fmla="*/ 46538 h 157600"/>
                <a:gd name="connsiteX2" fmla="*/ 53037 w 105209"/>
                <a:gd name="connsiteY2" fmla="*/ 24894 h 157600"/>
                <a:gd name="connsiteX3" fmla="*/ 28571 w 105209"/>
                <a:gd name="connsiteY3" fmla="*/ 41344 h 157600"/>
                <a:gd name="connsiteX4" fmla="*/ 46110 w 105209"/>
                <a:gd name="connsiteY4" fmla="*/ 59963 h 157600"/>
                <a:gd name="connsiteX5" fmla="*/ 67326 w 105209"/>
                <a:gd name="connsiteY5" fmla="*/ 67326 h 157600"/>
                <a:gd name="connsiteX6" fmla="*/ 105210 w 105209"/>
                <a:gd name="connsiteY6" fmla="*/ 111919 h 157600"/>
                <a:gd name="connsiteX7" fmla="*/ 49577 w 105209"/>
                <a:gd name="connsiteY7" fmla="*/ 157601 h 157600"/>
                <a:gd name="connsiteX8" fmla="*/ 870 w 105209"/>
                <a:gd name="connsiteY8" fmla="*/ 137248 h 157600"/>
                <a:gd name="connsiteX9" fmla="*/ 870 w 105209"/>
                <a:gd name="connsiteY9" fmla="*/ 107371 h 157600"/>
                <a:gd name="connsiteX10" fmla="*/ 50229 w 105209"/>
                <a:gd name="connsiteY10" fmla="*/ 132700 h 157600"/>
                <a:gd name="connsiteX11" fmla="*/ 76856 w 105209"/>
                <a:gd name="connsiteY11" fmla="*/ 113435 h 157600"/>
                <a:gd name="connsiteX12" fmla="*/ 56721 w 105209"/>
                <a:gd name="connsiteY12" fmla="*/ 92872 h 157600"/>
                <a:gd name="connsiteX13" fmla="*/ 37021 w 105209"/>
                <a:gd name="connsiteY13" fmla="*/ 85945 h 157600"/>
                <a:gd name="connsiteX14" fmla="*/ 0 w 105209"/>
                <a:gd name="connsiteY14" fmla="*/ 42650 h 157600"/>
                <a:gd name="connsiteX15" fmla="*/ 53472 w 105209"/>
                <a:gd name="connsiteY15" fmla="*/ 0 h 157600"/>
                <a:gd name="connsiteX16" fmla="*/ 99364 w 105209"/>
                <a:gd name="connsiteY16" fmla="*/ 17314 h 15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209" h="157600">
                  <a:moveTo>
                    <a:pt x="99364" y="17314"/>
                  </a:moveTo>
                  <a:lnTo>
                    <a:pt x="99364" y="46538"/>
                  </a:lnTo>
                  <a:cubicBezTo>
                    <a:pt x="85510" y="32466"/>
                    <a:pt x="68406" y="24894"/>
                    <a:pt x="53037" y="24894"/>
                  </a:cubicBezTo>
                  <a:cubicBezTo>
                    <a:pt x="37667" y="24894"/>
                    <a:pt x="28571" y="30957"/>
                    <a:pt x="28571" y="41344"/>
                  </a:cubicBezTo>
                  <a:cubicBezTo>
                    <a:pt x="28571" y="50222"/>
                    <a:pt x="33765" y="55633"/>
                    <a:pt x="46110" y="59963"/>
                  </a:cubicBezTo>
                  <a:lnTo>
                    <a:pt x="67326" y="67326"/>
                  </a:lnTo>
                  <a:cubicBezTo>
                    <a:pt x="94170" y="76639"/>
                    <a:pt x="105210" y="89622"/>
                    <a:pt x="105210" y="111919"/>
                  </a:cubicBezTo>
                  <a:cubicBezTo>
                    <a:pt x="105210" y="139192"/>
                    <a:pt x="82478" y="157601"/>
                    <a:pt x="49577" y="157601"/>
                  </a:cubicBezTo>
                  <a:cubicBezTo>
                    <a:pt x="28578" y="157601"/>
                    <a:pt x="11040" y="148288"/>
                    <a:pt x="870" y="137248"/>
                  </a:cubicBezTo>
                  <a:lnTo>
                    <a:pt x="870" y="107371"/>
                  </a:lnTo>
                  <a:cubicBezTo>
                    <a:pt x="15594" y="123822"/>
                    <a:pt x="33779" y="132700"/>
                    <a:pt x="50229" y="132700"/>
                  </a:cubicBezTo>
                  <a:cubicBezTo>
                    <a:pt x="66897" y="132700"/>
                    <a:pt x="76856" y="125556"/>
                    <a:pt x="76856" y="113435"/>
                  </a:cubicBezTo>
                  <a:cubicBezTo>
                    <a:pt x="76856" y="103041"/>
                    <a:pt x="70575" y="97848"/>
                    <a:pt x="56721" y="92872"/>
                  </a:cubicBezTo>
                  <a:lnTo>
                    <a:pt x="37021" y="85945"/>
                  </a:lnTo>
                  <a:cubicBezTo>
                    <a:pt x="10829" y="76849"/>
                    <a:pt x="0" y="63866"/>
                    <a:pt x="0" y="42650"/>
                  </a:cubicBezTo>
                  <a:cubicBezTo>
                    <a:pt x="0" y="17103"/>
                    <a:pt x="21862" y="0"/>
                    <a:pt x="53472" y="0"/>
                  </a:cubicBezTo>
                  <a:cubicBezTo>
                    <a:pt x="70357" y="0"/>
                    <a:pt x="88542" y="6927"/>
                    <a:pt x="99364" y="17314"/>
                  </a:cubicBezTo>
                </a:path>
              </a:pathLst>
            </a:custGeom>
            <a:solidFill>
              <a:schemeClr val="bg1"/>
            </a:solidFill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16E7024-A7A0-AE46-B035-C86875470702}"/>
                </a:ext>
              </a:extLst>
            </p:cNvPr>
            <p:cNvSpPr/>
            <p:nvPr/>
          </p:nvSpPr>
          <p:spPr>
            <a:xfrm>
              <a:off x="971727" y="456393"/>
              <a:ext cx="114860" cy="188001"/>
            </a:xfrm>
            <a:custGeom>
              <a:avLst/>
              <a:gdLst>
                <a:gd name="connsiteX0" fmla="*/ 48924 w 87025"/>
                <a:gd name="connsiteY0" fmla="*/ 0 h 142441"/>
                <a:gd name="connsiteX1" fmla="*/ 48924 w 87025"/>
                <a:gd name="connsiteY1" fmla="*/ 30522 h 142441"/>
                <a:gd name="connsiteX2" fmla="*/ 82695 w 87025"/>
                <a:gd name="connsiteY2" fmla="*/ 30522 h 142441"/>
                <a:gd name="connsiteX3" fmla="*/ 82695 w 87025"/>
                <a:gd name="connsiteY3" fmla="*/ 52384 h 142441"/>
                <a:gd name="connsiteX4" fmla="*/ 48924 w 87025"/>
                <a:gd name="connsiteY4" fmla="*/ 52384 h 142441"/>
                <a:gd name="connsiteX5" fmla="*/ 48924 w 87025"/>
                <a:gd name="connsiteY5" fmla="*/ 95679 h 142441"/>
                <a:gd name="connsiteX6" fmla="*/ 68841 w 87025"/>
                <a:gd name="connsiteY6" fmla="*/ 119274 h 142441"/>
                <a:gd name="connsiteX7" fmla="*/ 87026 w 87025"/>
                <a:gd name="connsiteY7" fmla="*/ 114298 h 142441"/>
                <a:gd name="connsiteX8" fmla="*/ 87026 w 87025"/>
                <a:gd name="connsiteY8" fmla="*/ 137458 h 142441"/>
                <a:gd name="connsiteX9" fmla="*/ 64294 w 87025"/>
                <a:gd name="connsiteY9" fmla="*/ 142441 h 142441"/>
                <a:gd name="connsiteX10" fmla="*/ 22514 w 87025"/>
                <a:gd name="connsiteY10" fmla="*/ 96977 h 142441"/>
                <a:gd name="connsiteX11" fmla="*/ 22514 w 87025"/>
                <a:gd name="connsiteY11" fmla="*/ 52384 h 142441"/>
                <a:gd name="connsiteX12" fmla="*/ 0 w 87025"/>
                <a:gd name="connsiteY12" fmla="*/ 52384 h 142441"/>
                <a:gd name="connsiteX13" fmla="*/ 0 w 87025"/>
                <a:gd name="connsiteY13" fmla="*/ 30522 h 142441"/>
                <a:gd name="connsiteX14" fmla="*/ 22514 w 87025"/>
                <a:gd name="connsiteY14" fmla="*/ 30522 h 142441"/>
                <a:gd name="connsiteX15" fmla="*/ 22514 w 87025"/>
                <a:gd name="connsiteY15" fmla="*/ 0 h 142441"/>
                <a:gd name="connsiteX16" fmla="*/ 48924 w 87025"/>
                <a:gd name="connsiteY16" fmla="*/ 0 h 14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7025" h="142441">
                  <a:moveTo>
                    <a:pt x="48924" y="0"/>
                  </a:moveTo>
                  <a:lnTo>
                    <a:pt x="48924" y="30522"/>
                  </a:lnTo>
                  <a:lnTo>
                    <a:pt x="82695" y="30522"/>
                  </a:lnTo>
                  <a:lnTo>
                    <a:pt x="82695" y="52384"/>
                  </a:lnTo>
                  <a:lnTo>
                    <a:pt x="48924" y="52384"/>
                  </a:lnTo>
                  <a:lnTo>
                    <a:pt x="48924" y="95679"/>
                  </a:lnTo>
                  <a:cubicBezTo>
                    <a:pt x="48924" y="111912"/>
                    <a:pt x="58019" y="119274"/>
                    <a:pt x="68841" y="119274"/>
                  </a:cubicBezTo>
                  <a:cubicBezTo>
                    <a:pt x="76204" y="119274"/>
                    <a:pt x="81832" y="117323"/>
                    <a:pt x="87026" y="114298"/>
                  </a:cubicBezTo>
                  <a:lnTo>
                    <a:pt x="87026" y="137458"/>
                  </a:lnTo>
                  <a:cubicBezTo>
                    <a:pt x="79235" y="140925"/>
                    <a:pt x="71221" y="142441"/>
                    <a:pt x="64294" y="142441"/>
                  </a:cubicBezTo>
                  <a:cubicBezTo>
                    <a:pt x="40263" y="142441"/>
                    <a:pt x="22514" y="127507"/>
                    <a:pt x="22514" y="96977"/>
                  </a:cubicBezTo>
                  <a:lnTo>
                    <a:pt x="22514" y="52384"/>
                  </a:lnTo>
                  <a:lnTo>
                    <a:pt x="0" y="52384"/>
                  </a:lnTo>
                  <a:lnTo>
                    <a:pt x="0" y="30522"/>
                  </a:lnTo>
                  <a:lnTo>
                    <a:pt x="22514" y="30522"/>
                  </a:lnTo>
                  <a:lnTo>
                    <a:pt x="22514" y="0"/>
                  </a:lnTo>
                  <a:lnTo>
                    <a:pt x="48924" y="0"/>
                  </a:lnTo>
                  <a:close/>
                </a:path>
              </a:pathLst>
            </a:custGeom>
            <a:solidFill>
              <a:schemeClr val="bg1"/>
            </a:solidFill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FD6062C-066A-EB3F-48DE-25BFA4BD4BE6}"/>
                </a:ext>
              </a:extLst>
            </p:cNvPr>
            <p:cNvSpPr/>
            <p:nvPr/>
          </p:nvSpPr>
          <p:spPr>
            <a:xfrm>
              <a:off x="1104864" y="493250"/>
              <a:ext cx="138870" cy="151134"/>
            </a:xfrm>
            <a:custGeom>
              <a:avLst/>
              <a:gdLst>
                <a:gd name="connsiteX0" fmla="*/ 0 w 105216"/>
                <a:gd name="connsiteY0" fmla="*/ 85510 h 114508"/>
                <a:gd name="connsiteX1" fmla="*/ 30957 w 105216"/>
                <a:gd name="connsiteY1" fmla="*/ 52819 h 114508"/>
                <a:gd name="connsiteX2" fmla="*/ 55851 w 105216"/>
                <a:gd name="connsiteY2" fmla="*/ 44811 h 114508"/>
                <a:gd name="connsiteX3" fmla="*/ 66245 w 105216"/>
                <a:gd name="connsiteY3" fmla="*/ 35723 h 114508"/>
                <a:gd name="connsiteX4" fmla="*/ 45464 w 105216"/>
                <a:gd name="connsiteY4" fmla="*/ 22732 h 114508"/>
                <a:gd name="connsiteX5" fmla="*/ 5846 w 105216"/>
                <a:gd name="connsiteY5" fmla="*/ 35505 h 114508"/>
                <a:gd name="connsiteX6" fmla="*/ 5846 w 105216"/>
                <a:gd name="connsiteY6" fmla="*/ 11257 h 114508"/>
                <a:gd name="connsiteX7" fmla="*/ 45899 w 105216"/>
                <a:gd name="connsiteY7" fmla="*/ 0 h 114508"/>
                <a:gd name="connsiteX8" fmla="*/ 92661 w 105216"/>
                <a:gd name="connsiteY8" fmla="*/ 37232 h 114508"/>
                <a:gd name="connsiteX9" fmla="*/ 92661 w 105216"/>
                <a:gd name="connsiteY9" fmla="*/ 83559 h 114508"/>
                <a:gd name="connsiteX10" fmla="*/ 99806 w 105216"/>
                <a:gd name="connsiteY10" fmla="*/ 92430 h 114508"/>
                <a:gd name="connsiteX11" fmla="*/ 105217 w 105216"/>
                <a:gd name="connsiteY11" fmla="*/ 91131 h 114508"/>
                <a:gd name="connsiteX12" fmla="*/ 105217 w 105216"/>
                <a:gd name="connsiteY12" fmla="*/ 112347 h 114508"/>
                <a:gd name="connsiteX13" fmla="*/ 91791 w 105216"/>
                <a:gd name="connsiteY13" fmla="*/ 114509 h 114508"/>
                <a:gd name="connsiteX14" fmla="*/ 69277 w 105216"/>
                <a:gd name="connsiteY14" fmla="*/ 98058 h 114508"/>
                <a:gd name="connsiteX15" fmla="*/ 33126 w 105216"/>
                <a:gd name="connsiteY15" fmla="*/ 114509 h 114508"/>
                <a:gd name="connsiteX16" fmla="*/ 0 w 105216"/>
                <a:gd name="connsiteY16" fmla="*/ 85510 h 114508"/>
                <a:gd name="connsiteX17" fmla="*/ 66245 w 105216"/>
                <a:gd name="connsiteY17" fmla="*/ 71003 h 114508"/>
                <a:gd name="connsiteX18" fmla="*/ 66245 w 105216"/>
                <a:gd name="connsiteY18" fmla="*/ 59311 h 114508"/>
                <a:gd name="connsiteX19" fmla="*/ 38965 w 105216"/>
                <a:gd name="connsiteY19" fmla="*/ 70133 h 114508"/>
                <a:gd name="connsiteX20" fmla="*/ 25757 w 105216"/>
                <a:gd name="connsiteY20" fmla="*/ 83341 h 114508"/>
                <a:gd name="connsiteX21" fmla="*/ 38965 w 105216"/>
                <a:gd name="connsiteY21" fmla="*/ 93735 h 114508"/>
                <a:gd name="connsiteX22" fmla="*/ 66245 w 105216"/>
                <a:gd name="connsiteY22" fmla="*/ 71003 h 114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5216" h="114508">
                  <a:moveTo>
                    <a:pt x="0" y="85510"/>
                  </a:moveTo>
                  <a:cubicBezTo>
                    <a:pt x="0" y="66673"/>
                    <a:pt x="11475" y="58883"/>
                    <a:pt x="30957" y="52819"/>
                  </a:cubicBezTo>
                  <a:lnTo>
                    <a:pt x="55851" y="44811"/>
                  </a:lnTo>
                  <a:cubicBezTo>
                    <a:pt x="63213" y="42650"/>
                    <a:pt x="66245" y="40046"/>
                    <a:pt x="66245" y="35723"/>
                  </a:cubicBezTo>
                  <a:cubicBezTo>
                    <a:pt x="66245" y="26627"/>
                    <a:pt x="57802" y="22732"/>
                    <a:pt x="45464" y="22732"/>
                  </a:cubicBezTo>
                  <a:cubicBezTo>
                    <a:pt x="30957" y="22732"/>
                    <a:pt x="16668" y="28361"/>
                    <a:pt x="5846" y="35505"/>
                  </a:cubicBezTo>
                  <a:lnTo>
                    <a:pt x="5846" y="11257"/>
                  </a:lnTo>
                  <a:cubicBezTo>
                    <a:pt x="15805" y="4330"/>
                    <a:pt x="30740" y="0"/>
                    <a:pt x="45899" y="0"/>
                  </a:cubicBezTo>
                  <a:cubicBezTo>
                    <a:pt x="75558" y="0"/>
                    <a:pt x="92661" y="12120"/>
                    <a:pt x="92661" y="37232"/>
                  </a:cubicBezTo>
                  <a:lnTo>
                    <a:pt x="92661" y="83559"/>
                  </a:lnTo>
                  <a:cubicBezTo>
                    <a:pt x="92661" y="90914"/>
                    <a:pt x="96774" y="92430"/>
                    <a:pt x="99806" y="92430"/>
                  </a:cubicBezTo>
                  <a:cubicBezTo>
                    <a:pt x="101322" y="92430"/>
                    <a:pt x="103055" y="92212"/>
                    <a:pt x="105217" y="91131"/>
                  </a:cubicBezTo>
                  <a:lnTo>
                    <a:pt x="105217" y="112347"/>
                  </a:lnTo>
                  <a:cubicBezTo>
                    <a:pt x="101532" y="113646"/>
                    <a:pt x="97209" y="114509"/>
                    <a:pt x="91791" y="114509"/>
                  </a:cubicBezTo>
                  <a:cubicBezTo>
                    <a:pt x="80099" y="114509"/>
                    <a:pt x="71228" y="108445"/>
                    <a:pt x="69277" y="98058"/>
                  </a:cubicBezTo>
                  <a:cubicBezTo>
                    <a:pt x="62567" y="108880"/>
                    <a:pt x="49794" y="114509"/>
                    <a:pt x="33126" y="114509"/>
                  </a:cubicBezTo>
                  <a:cubicBezTo>
                    <a:pt x="14724" y="114516"/>
                    <a:pt x="0" y="103694"/>
                    <a:pt x="0" y="85510"/>
                  </a:cubicBezTo>
                  <a:moveTo>
                    <a:pt x="66245" y="71003"/>
                  </a:moveTo>
                  <a:lnTo>
                    <a:pt x="66245" y="59311"/>
                  </a:lnTo>
                  <a:lnTo>
                    <a:pt x="38965" y="70133"/>
                  </a:lnTo>
                  <a:cubicBezTo>
                    <a:pt x="31603" y="73165"/>
                    <a:pt x="25757" y="76197"/>
                    <a:pt x="25757" y="83341"/>
                  </a:cubicBezTo>
                  <a:cubicBezTo>
                    <a:pt x="25757" y="89833"/>
                    <a:pt x="31385" y="93735"/>
                    <a:pt x="38965" y="93735"/>
                  </a:cubicBezTo>
                  <a:cubicBezTo>
                    <a:pt x="55205" y="93735"/>
                    <a:pt x="66245" y="84646"/>
                    <a:pt x="66245" y="71003"/>
                  </a:cubicBezTo>
                </a:path>
              </a:pathLst>
            </a:custGeom>
            <a:solidFill>
              <a:schemeClr val="bg1"/>
            </a:solidFill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9BCA220-11B1-1865-54E8-FDCCC53B6C27}"/>
                </a:ext>
              </a:extLst>
            </p:cNvPr>
            <p:cNvSpPr/>
            <p:nvPr/>
          </p:nvSpPr>
          <p:spPr>
            <a:xfrm>
              <a:off x="1248524" y="456393"/>
              <a:ext cx="114860" cy="188001"/>
            </a:xfrm>
            <a:custGeom>
              <a:avLst/>
              <a:gdLst>
                <a:gd name="connsiteX0" fmla="*/ 48924 w 87025"/>
                <a:gd name="connsiteY0" fmla="*/ 0 h 142441"/>
                <a:gd name="connsiteX1" fmla="*/ 48924 w 87025"/>
                <a:gd name="connsiteY1" fmla="*/ 30522 h 142441"/>
                <a:gd name="connsiteX2" fmla="*/ 82695 w 87025"/>
                <a:gd name="connsiteY2" fmla="*/ 30522 h 142441"/>
                <a:gd name="connsiteX3" fmla="*/ 82695 w 87025"/>
                <a:gd name="connsiteY3" fmla="*/ 52384 h 142441"/>
                <a:gd name="connsiteX4" fmla="*/ 48924 w 87025"/>
                <a:gd name="connsiteY4" fmla="*/ 52384 h 142441"/>
                <a:gd name="connsiteX5" fmla="*/ 48924 w 87025"/>
                <a:gd name="connsiteY5" fmla="*/ 95679 h 142441"/>
                <a:gd name="connsiteX6" fmla="*/ 68842 w 87025"/>
                <a:gd name="connsiteY6" fmla="*/ 119274 h 142441"/>
                <a:gd name="connsiteX7" fmla="*/ 87026 w 87025"/>
                <a:gd name="connsiteY7" fmla="*/ 114298 h 142441"/>
                <a:gd name="connsiteX8" fmla="*/ 87026 w 87025"/>
                <a:gd name="connsiteY8" fmla="*/ 137458 h 142441"/>
                <a:gd name="connsiteX9" fmla="*/ 64294 w 87025"/>
                <a:gd name="connsiteY9" fmla="*/ 142441 h 142441"/>
                <a:gd name="connsiteX10" fmla="*/ 22514 w 87025"/>
                <a:gd name="connsiteY10" fmla="*/ 96977 h 142441"/>
                <a:gd name="connsiteX11" fmla="*/ 22514 w 87025"/>
                <a:gd name="connsiteY11" fmla="*/ 52384 h 142441"/>
                <a:gd name="connsiteX12" fmla="*/ 0 w 87025"/>
                <a:gd name="connsiteY12" fmla="*/ 52384 h 142441"/>
                <a:gd name="connsiteX13" fmla="*/ 0 w 87025"/>
                <a:gd name="connsiteY13" fmla="*/ 30522 h 142441"/>
                <a:gd name="connsiteX14" fmla="*/ 22514 w 87025"/>
                <a:gd name="connsiteY14" fmla="*/ 30522 h 142441"/>
                <a:gd name="connsiteX15" fmla="*/ 22514 w 87025"/>
                <a:gd name="connsiteY15" fmla="*/ 0 h 142441"/>
                <a:gd name="connsiteX16" fmla="*/ 48924 w 87025"/>
                <a:gd name="connsiteY16" fmla="*/ 0 h 14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7025" h="142441">
                  <a:moveTo>
                    <a:pt x="48924" y="0"/>
                  </a:moveTo>
                  <a:lnTo>
                    <a:pt x="48924" y="30522"/>
                  </a:lnTo>
                  <a:lnTo>
                    <a:pt x="82695" y="30522"/>
                  </a:lnTo>
                  <a:lnTo>
                    <a:pt x="82695" y="52384"/>
                  </a:lnTo>
                  <a:lnTo>
                    <a:pt x="48924" y="52384"/>
                  </a:lnTo>
                  <a:lnTo>
                    <a:pt x="48924" y="95679"/>
                  </a:lnTo>
                  <a:cubicBezTo>
                    <a:pt x="48924" y="111912"/>
                    <a:pt x="58019" y="119274"/>
                    <a:pt x="68842" y="119274"/>
                  </a:cubicBezTo>
                  <a:cubicBezTo>
                    <a:pt x="76204" y="119274"/>
                    <a:pt x="81832" y="117323"/>
                    <a:pt x="87026" y="114298"/>
                  </a:cubicBezTo>
                  <a:lnTo>
                    <a:pt x="87026" y="137458"/>
                  </a:lnTo>
                  <a:cubicBezTo>
                    <a:pt x="79235" y="140925"/>
                    <a:pt x="71221" y="142441"/>
                    <a:pt x="64294" y="142441"/>
                  </a:cubicBezTo>
                  <a:cubicBezTo>
                    <a:pt x="40263" y="142441"/>
                    <a:pt x="22514" y="127507"/>
                    <a:pt x="22514" y="96977"/>
                  </a:cubicBezTo>
                  <a:lnTo>
                    <a:pt x="22514" y="52384"/>
                  </a:lnTo>
                  <a:lnTo>
                    <a:pt x="0" y="52384"/>
                  </a:lnTo>
                  <a:lnTo>
                    <a:pt x="0" y="30522"/>
                  </a:lnTo>
                  <a:lnTo>
                    <a:pt x="22514" y="30522"/>
                  </a:lnTo>
                  <a:lnTo>
                    <a:pt x="22514" y="0"/>
                  </a:lnTo>
                  <a:lnTo>
                    <a:pt x="48924" y="0"/>
                  </a:lnTo>
                  <a:close/>
                </a:path>
              </a:pathLst>
            </a:custGeom>
            <a:solidFill>
              <a:schemeClr val="bg1"/>
            </a:solidFill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146C9BB-6B82-DA40-E410-0629AB97968F}"/>
                </a:ext>
              </a:extLst>
            </p:cNvPr>
            <p:cNvSpPr/>
            <p:nvPr/>
          </p:nvSpPr>
          <p:spPr>
            <a:xfrm>
              <a:off x="1389664" y="439821"/>
              <a:ext cx="142862" cy="201146"/>
            </a:xfrm>
            <a:custGeom>
              <a:avLst/>
              <a:gdLst>
                <a:gd name="connsiteX0" fmla="*/ 50440 w 108241"/>
                <a:gd name="connsiteY0" fmla="*/ 95679 h 152400"/>
                <a:gd name="connsiteX1" fmla="*/ 108242 w 108241"/>
                <a:gd name="connsiteY1" fmla="*/ 152400 h 152400"/>
                <a:gd name="connsiteX2" fmla="*/ 73389 w 108241"/>
                <a:gd name="connsiteY2" fmla="*/ 152400 h 152400"/>
                <a:gd name="connsiteX3" fmla="*/ 26409 w 108241"/>
                <a:gd name="connsiteY3" fmla="*/ 106936 h 152400"/>
                <a:gd name="connsiteX4" fmla="*/ 26409 w 108241"/>
                <a:gd name="connsiteY4" fmla="*/ 152400 h 152400"/>
                <a:gd name="connsiteX5" fmla="*/ 0 w 108241"/>
                <a:gd name="connsiteY5" fmla="*/ 152400 h 152400"/>
                <a:gd name="connsiteX6" fmla="*/ 0 w 108241"/>
                <a:gd name="connsiteY6" fmla="*/ 0 h 152400"/>
                <a:gd name="connsiteX7" fmla="*/ 26409 w 108241"/>
                <a:gd name="connsiteY7" fmla="*/ 0 h 152400"/>
                <a:gd name="connsiteX8" fmla="*/ 26409 w 108241"/>
                <a:gd name="connsiteY8" fmla="*/ 87236 h 152400"/>
                <a:gd name="connsiteX9" fmla="*/ 69494 w 108241"/>
                <a:gd name="connsiteY9" fmla="*/ 43078 h 152400"/>
                <a:gd name="connsiteX10" fmla="*/ 101750 w 108241"/>
                <a:gd name="connsiteY10" fmla="*/ 43078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241" h="152400">
                  <a:moveTo>
                    <a:pt x="50440" y="95679"/>
                  </a:moveTo>
                  <a:lnTo>
                    <a:pt x="108242" y="152400"/>
                  </a:lnTo>
                  <a:lnTo>
                    <a:pt x="73389" y="152400"/>
                  </a:lnTo>
                  <a:lnTo>
                    <a:pt x="26409" y="106936"/>
                  </a:lnTo>
                  <a:lnTo>
                    <a:pt x="26409" y="152400"/>
                  </a:lnTo>
                  <a:lnTo>
                    <a:pt x="0" y="152400"/>
                  </a:lnTo>
                  <a:lnTo>
                    <a:pt x="0" y="0"/>
                  </a:lnTo>
                  <a:lnTo>
                    <a:pt x="26409" y="0"/>
                  </a:lnTo>
                  <a:lnTo>
                    <a:pt x="26409" y="87236"/>
                  </a:lnTo>
                  <a:lnTo>
                    <a:pt x="69494" y="43078"/>
                  </a:lnTo>
                  <a:lnTo>
                    <a:pt x="101750" y="43078"/>
                  </a:lnTo>
                  <a:close/>
                </a:path>
              </a:pathLst>
            </a:custGeom>
            <a:solidFill>
              <a:schemeClr val="bg1"/>
            </a:solidFill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4C1BFFC-2991-6C86-D674-ADC2F2380DE1}"/>
                </a:ext>
              </a:extLst>
            </p:cNvPr>
            <p:cNvSpPr/>
            <p:nvPr/>
          </p:nvSpPr>
          <p:spPr>
            <a:xfrm>
              <a:off x="1542559" y="493250"/>
              <a:ext cx="98576" cy="147717"/>
            </a:xfrm>
            <a:custGeom>
              <a:avLst/>
              <a:gdLst>
                <a:gd name="connsiteX0" fmla="*/ 0 w 74687"/>
                <a:gd name="connsiteY0" fmla="*/ 2597 h 111919"/>
                <a:gd name="connsiteX1" fmla="*/ 26409 w 74687"/>
                <a:gd name="connsiteY1" fmla="*/ 2597 h 111919"/>
                <a:gd name="connsiteX2" fmla="*/ 26409 w 74687"/>
                <a:gd name="connsiteY2" fmla="*/ 26409 h 111919"/>
                <a:gd name="connsiteX3" fmla="*/ 57584 w 74687"/>
                <a:gd name="connsiteY3" fmla="*/ 0 h 111919"/>
                <a:gd name="connsiteX4" fmla="*/ 74688 w 74687"/>
                <a:gd name="connsiteY4" fmla="*/ 4113 h 111919"/>
                <a:gd name="connsiteX5" fmla="*/ 74688 w 74687"/>
                <a:gd name="connsiteY5" fmla="*/ 29441 h 111919"/>
                <a:gd name="connsiteX6" fmla="*/ 56286 w 74687"/>
                <a:gd name="connsiteY6" fmla="*/ 24465 h 111919"/>
                <a:gd name="connsiteX7" fmla="*/ 26409 w 74687"/>
                <a:gd name="connsiteY7" fmla="*/ 61479 h 111919"/>
                <a:gd name="connsiteX8" fmla="*/ 26409 w 74687"/>
                <a:gd name="connsiteY8" fmla="*/ 111919 h 111919"/>
                <a:gd name="connsiteX9" fmla="*/ 0 w 74687"/>
                <a:gd name="connsiteY9" fmla="*/ 111919 h 111919"/>
                <a:gd name="connsiteX10" fmla="*/ 0 w 74687"/>
                <a:gd name="connsiteY10" fmla="*/ 2597 h 11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687" h="111919">
                  <a:moveTo>
                    <a:pt x="0" y="2597"/>
                  </a:moveTo>
                  <a:lnTo>
                    <a:pt x="26409" y="2597"/>
                  </a:lnTo>
                  <a:lnTo>
                    <a:pt x="26409" y="26409"/>
                  </a:lnTo>
                  <a:cubicBezTo>
                    <a:pt x="30094" y="11257"/>
                    <a:pt x="42432" y="0"/>
                    <a:pt x="57584" y="0"/>
                  </a:cubicBezTo>
                  <a:cubicBezTo>
                    <a:pt x="63213" y="0"/>
                    <a:pt x="69705" y="1298"/>
                    <a:pt x="74688" y="4113"/>
                  </a:cubicBezTo>
                  <a:lnTo>
                    <a:pt x="74688" y="29441"/>
                  </a:lnTo>
                  <a:cubicBezTo>
                    <a:pt x="69270" y="25764"/>
                    <a:pt x="62132" y="24465"/>
                    <a:pt x="56286" y="24465"/>
                  </a:cubicBezTo>
                  <a:cubicBezTo>
                    <a:pt x="39835" y="24465"/>
                    <a:pt x="26845" y="38754"/>
                    <a:pt x="26409" y="61479"/>
                  </a:cubicBezTo>
                  <a:lnTo>
                    <a:pt x="26409" y="111919"/>
                  </a:lnTo>
                  <a:lnTo>
                    <a:pt x="0" y="111919"/>
                  </a:lnTo>
                  <a:lnTo>
                    <a:pt x="0" y="2597"/>
                  </a:lnTo>
                  <a:close/>
                </a:path>
              </a:pathLst>
            </a:custGeom>
            <a:solidFill>
              <a:schemeClr val="bg1"/>
            </a:solidFill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ACE8097-8737-B83B-3085-65F91A405377}"/>
                </a:ext>
              </a:extLst>
            </p:cNvPr>
            <p:cNvSpPr/>
            <p:nvPr/>
          </p:nvSpPr>
          <p:spPr>
            <a:xfrm>
              <a:off x="1651242" y="493250"/>
              <a:ext cx="138860" cy="151134"/>
            </a:xfrm>
            <a:custGeom>
              <a:avLst/>
              <a:gdLst>
                <a:gd name="connsiteX0" fmla="*/ 0 w 105209"/>
                <a:gd name="connsiteY0" fmla="*/ 85510 h 114508"/>
                <a:gd name="connsiteX1" fmla="*/ 30957 w 105209"/>
                <a:gd name="connsiteY1" fmla="*/ 52819 h 114508"/>
                <a:gd name="connsiteX2" fmla="*/ 55851 w 105209"/>
                <a:gd name="connsiteY2" fmla="*/ 44811 h 114508"/>
                <a:gd name="connsiteX3" fmla="*/ 66245 w 105209"/>
                <a:gd name="connsiteY3" fmla="*/ 35723 h 114508"/>
                <a:gd name="connsiteX4" fmla="*/ 45464 w 105209"/>
                <a:gd name="connsiteY4" fmla="*/ 22732 h 114508"/>
                <a:gd name="connsiteX5" fmla="*/ 5846 w 105209"/>
                <a:gd name="connsiteY5" fmla="*/ 35505 h 114508"/>
                <a:gd name="connsiteX6" fmla="*/ 5846 w 105209"/>
                <a:gd name="connsiteY6" fmla="*/ 11257 h 114508"/>
                <a:gd name="connsiteX7" fmla="*/ 45892 w 105209"/>
                <a:gd name="connsiteY7" fmla="*/ 0 h 114508"/>
                <a:gd name="connsiteX8" fmla="*/ 92654 w 105209"/>
                <a:gd name="connsiteY8" fmla="*/ 37232 h 114508"/>
                <a:gd name="connsiteX9" fmla="*/ 92654 w 105209"/>
                <a:gd name="connsiteY9" fmla="*/ 83559 h 114508"/>
                <a:gd name="connsiteX10" fmla="*/ 99799 w 105209"/>
                <a:gd name="connsiteY10" fmla="*/ 92430 h 114508"/>
                <a:gd name="connsiteX11" fmla="*/ 105210 w 105209"/>
                <a:gd name="connsiteY11" fmla="*/ 91131 h 114508"/>
                <a:gd name="connsiteX12" fmla="*/ 105210 w 105209"/>
                <a:gd name="connsiteY12" fmla="*/ 112347 h 114508"/>
                <a:gd name="connsiteX13" fmla="*/ 91784 w 105209"/>
                <a:gd name="connsiteY13" fmla="*/ 114509 h 114508"/>
                <a:gd name="connsiteX14" fmla="*/ 69270 w 105209"/>
                <a:gd name="connsiteY14" fmla="*/ 98058 h 114508"/>
                <a:gd name="connsiteX15" fmla="*/ 33119 w 105209"/>
                <a:gd name="connsiteY15" fmla="*/ 114509 h 114508"/>
                <a:gd name="connsiteX16" fmla="*/ 0 w 105209"/>
                <a:gd name="connsiteY16" fmla="*/ 85510 h 114508"/>
                <a:gd name="connsiteX17" fmla="*/ 66245 w 105209"/>
                <a:gd name="connsiteY17" fmla="*/ 71003 h 114508"/>
                <a:gd name="connsiteX18" fmla="*/ 66245 w 105209"/>
                <a:gd name="connsiteY18" fmla="*/ 59311 h 114508"/>
                <a:gd name="connsiteX19" fmla="*/ 38965 w 105209"/>
                <a:gd name="connsiteY19" fmla="*/ 70133 h 114508"/>
                <a:gd name="connsiteX20" fmla="*/ 25757 w 105209"/>
                <a:gd name="connsiteY20" fmla="*/ 83341 h 114508"/>
                <a:gd name="connsiteX21" fmla="*/ 38965 w 105209"/>
                <a:gd name="connsiteY21" fmla="*/ 93735 h 114508"/>
                <a:gd name="connsiteX22" fmla="*/ 66245 w 105209"/>
                <a:gd name="connsiteY22" fmla="*/ 71003 h 114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5209" h="114508">
                  <a:moveTo>
                    <a:pt x="0" y="85510"/>
                  </a:moveTo>
                  <a:cubicBezTo>
                    <a:pt x="0" y="66673"/>
                    <a:pt x="11475" y="58883"/>
                    <a:pt x="30957" y="52819"/>
                  </a:cubicBezTo>
                  <a:lnTo>
                    <a:pt x="55851" y="44811"/>
                  </a:lnTo>
                  <a:cubicBezTo>
                    <a:pt x="63213" y="42650"/>
                    <a:pt x="66245" y="40046"/>
                    <a:pt x="66245" y="35723"/>
                  </a:cubicBezTo>
                  <a:cubicBezTo>
                    <a:pt x="66245" y="26627"/>
                    <a:pt x="57802" y="22732"/>
                    <a:pt x="45464" y="22732"/>
                  </a:cubicBezTo>
                  <a:cubicBezTo>
                    <a:pt x="30957" y="22732"/>
                    <a:pt x="16668" y="28361"/>
                    <a:pt x="5846" y="35505"/>
                  </a:cubicBezTo>
                  <a:lnTo>
                    <a:pt x="5846" y="11257"/>
                  </a:lnTo>
                  <a:cubicBezTo>
                    <a:pt x="15805" y="4330"/>
                    <a:pt x="30740" y="0"/>
                    <a:pt x="45892" y="0"/>
                  </a:cubicBezTo>
                  <a:cubicBezTo>
                    <a:pt x="75551" y="0"/>
                    <a:pt x="92654" y="12120"/>
                    <a:pt x="92654" y="37232"/>
                  </a:cubicBezTo>
                  <a:lnTo>
                    <a:pt x="92654" y="83559"/>
                  </a:lnTo>
                  <a:cubicBezTo>
                    <a:pt x="92654" y="90914"/>
                    <a:pt x="96767" y="92430"/>
                    <a:pt x="99799" y="92430"/>
                  </a:cubicBezTo>
                  <a:cubicBezTo>
                    <a:pt x="101315" y="92430"/>
                    <a:pt x="103041" y="92212"/>
                    <a:pt x="105210" y="91131"/>
                  </a:cubicBezTo>
                  <a:lnTo>
                    <a:pt x="105210" y="112347"/>
                  </a:lnTo>
                  <a:cubicBezTo>
                    <a:pt x="101532" y="113646"/>
                    <a:pt x="97202" y="114509"/>
                    <a:pt x="91784" y="114509"/>
                  </a:cubicBezTo>
                  <a:cubicBezTo>
                    <a:pt x="80092" y="114509"/>
                    <a:pt x="71221" y="108445"/>
                    <a:pt x="69270" y="98058"/>
                  </a:cubicBezTo>
                  <a:cubicBezTo>
                    <a:pt x="62560" y="108880"/>
                    <a:pt x="49787" y="114509"/>
                    <a:pt x="33119" y="114509"/>
                  </a:cubicBezTo>
                  <a:cubicBezTo>
                    <a:pt x="14724" y="114516"/>
                    <a:pt x="0" y="103694"/>
                    <a:pt x="0" y="85510"/>
                  </a:cubicBezTo>
                  <a:moveTo>
                    <a:pt x="66245" y="71003"/>
                  </a:moveTo>
                  <a:lnTo>
                    <a:pt x="66245" y="59311"/>
                  </a:lnTo>
                  <a:lnTo>
                    <a:pt x="38965" y="70133"/>
                  </a:lnTo>
                  <a:cubicBezTo>
                    <a:pt x="31603" y="73165"/>
                    <a:pt x="25757" y="76197"/>
                    <a:pt x="25757" y="83341"/>
                  </a:cubicBezTo>
                  <a:cubicBezTo>
                    <a:pt x="25757" y="89833"/>
                    <a:pt x="31385" y="93735"/>
                    <a:pt x="38965" y="93735"/>
                  </a:cubicBezTo>
                  <a:cubicBezTo>
                    <a:pt x="55205" y="93735"/>
                    <a:pt x="66245" y="84646"/>
                    <a:pt x="66245" y="71003"/>
                  </a:cubicBezTo>
                </a:path>
              </a:pathLst>
            </a:custGeom>
            <a:solidFill>
              <a:schemeClr val="bg1"/>
            </a:solidFill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381B6A7-E372-9579-DC05-C78F495CFAB1}"/>
                </a:ext>
              </a:extLst>
            </p:cNvPr>
            <p:cNvSpPr/>
            <p:nvPr/>
          </p:nvSpPr>
          <p:spPr>
            <a:xfrm>
              <a:off x="1796902" y="428678"/>
              <a:ext cx="115148" cy="212289"/>
            </a:xfrm>
            <a:custGeom>
              <a:avLst/>
              <a:gdLst>
                <a:gd name="connsiteX0" fmla="*/ 64294 w 87243"/>
                <a:gd name="connsiteY0" fmla="*/ 0 h 160843"/>
                <a:gd name="connsiteX1" fmla="*/ 87243 w 87243"/>
                <a:gd name="connsiteY1" fmla="*/ 5193 h 160843"/>
                <a:gd name="connsiteX2" fmla="*/ 87243 w 87243"/>
                <a:gd name="connsiteY2" fmla="*/ 28354 h 160843"/>
                <a:gd name="connsiteX3" fmla="*/ 68842 w 87243"/>
                <a:gd name="connsiteY3" fmla="*/ 23160 h 160843"/>
                <a:gd name="connsiteX4" fmla="*/ 49141 w 87243"/>
                <a:gd name="connsiteY4" fmla="*/ 46755 h 160843"/>
                <a:gd name="connsiteX5" fmla="*/ 49141 w 87243"/>
                <a:gd name="connsiteY5" fmla="*/ 51521 h 160843"/>
                <a:gd name="connsiteX6" fmla="*/ 79614 w 87243"/>
                <a:gd name="connsiteY6" fmla="*/ 51521 h 160843"/>
                <a:gd name="connsiteX7" fmla="*/ 79614 w 87243"/>
                <a:gd name="connsiteY7" fmla="*/ 73382 h 160843"/>
                <a:gd name="connsiteX8" fmla="*/ 49141 w 87243"/>
                <a:gd name="connsiteY8" fmla="*/ 73382 h 160843"/>
                <a:gd name="connsiteX9" fmla="*/ 49141 w 87243"/>
                <a:gd name="connsiteY9" fmla="*/ 160843 h 160843"/>
                <a:gd name="connsiteX10" fmla="*/ 22732 w 87243"/>
                <a:gd name="connsiteY10" fmla="*/ 160843 h 160843"/>
                <a:gd name="connsiteX11" fmla="*/ 22732 w 87243"/>
                <a:gd name="connsiteY11" fmla="*/ 73382 h 160843"/>
                <a:gd name="connsiteX12" fmla="*/ 0 w 87243"/>
                <a:gd name="connsiteY12" fmla="*/ 73382 h 160843"/>
                <a:gd name="connsiteX13" fmla="*/ 0 w 87243"/>
                <a:gd name="connsiteY13" fmla="*/ 51521 h 160843"/>
                <a:gd name="connsiteX14" fmla="*/ 22732 w 87243"/>
                <a:gd name="connsiteY14" fmla="*/ 51521 h 160843"/>
                <a:gd name="connsiteX15" fmla="*/ 22732 w 87243"/>
                <a:gd name="connsiteY15" fmla="*/ 45457 h 160843"/>
                <a:gd name="connsiteX16" fmla="*/ 64294 w 87243"/>
                <a:gd name="connsiteY16" fmla="*/ 0 h 16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7243" h="160843">
                  <a:moveTo>
                    <a:pt x="64294" y="0"/>
                  </a:moveTo>
                  <a:cubicBezTo>
                    <a:pt x="71438" y="0"/>
                    <a:pt x="79446" y="1516"/>
                    <a:pt x="87243" y="5193"/>
                  </a:cubicBezTo>
                  <a:lnTo>
                    <a:pt x="87243" y="28354"/>
                  </a:lnTo>
                  <a:cubicBezTo>
                    <a:pt x="82050" y="24894"/>
                    <a:pt x="76421" y="23160"/>
                    <a:pt x="68842" y="23160"/>
                  </a:cubicBezTo>
                  <a:cubicBezTo>
                    <a:pt x="58237" y="23160"/>
                    <a:pt x="49141" y="30740"/>
                    <a:pt x="49141" y="46755"/>
                  </a:cubicBezTo>
                  <a:lnTo>
                    <a:pt x="49141" y="51521"/>
                  </a:lnTo>
                  <a:lnTo>
                    <a:pt x="79614" y="51521"/>
                  </a:lnTo>
                  <a:lnTo>
                    <a:pt x="79614" y="73382"/>
                  </a:lnTo>
                  <a:lnTo>
                    <a:pt x="49141" y="73382"/>
                  </a:lnTo>
                  <a:lnTo>
                    <a:pt x="49141" y="160843"/>
                  </a:lnTo>
                  <a:lnTo>
                    <a:pt x="22732" y="160843"/>
                  </a:lnTo>
                  <a:lnTo>
                    <a:pt x="22732" y="73382"/>
                  </a:lnTo>
                  <a:lnTo>
                    <a:pt x="0" y="73382"/>
                  </a:lnTo>
                  <a:lnTo>
                    <a:pt x="0" y="51521"/>
                  </a:lnTo>
                  <a:lnTo>
                    <a:pt x="22732" y="51521"/>
                  </a:lnTo>
                  <a:lnTo>
                    <a:pt x="22732" y="45457"/>
                  </a:lnTo>
                  <a:cubicBezTo>
                    <a:pt x="22725" y="14935"/>
                    <a:pt x="40474" y="0"/>
                    <a:pt x="64294" y="0"/>
                  </a:cubicBezTo>
                </a:path>
              </a:pathLst>
            </a:custGeom>
            <a:solidFill>
              <a:schemeClr val="bg1"/>
            </a:solidFill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93DFFF5-2450-C817-59F1-C22BCC90ABFC}"/>
                </a:ext>
              </a:extLst>
            </p:cNvPr>
            <p:cNvSpPr/>
            <p:nvPr/>
          </p:nvSpPr>
          <p:spPr>
            <a:xfrm>
              <a:off x="1914895" y="456393"/>
              <a:ext cx="114860" cy="188001"/>
            </a:xfrm>
            <a:custGeom>
              <a:avLst/>
              <a:gdLst>
                <a:gd name="connsiteX0" fmla="*/ 48924 w 87025"/>
                <a:gd name="connsiteY0" fmla="*/ 0 h 142441"/>
                <a:gd name="connsiteX1" fmla="*/ 48924 w 87025"/>
                <a:gd name="connsiteY1" fmla="*/ 30522 h 142441"/>
                <a:gd name="connsiteX2" fmla="*/ 82695 w 87025"/>
                <a:gd name="connsiteY2" fmla="*/ 30522 h 142441"/>
                <a:gd name="connsiteX3" fmla="*/ 82695 w 87025"/>
                <a:gd name="connsiteY3" fmla="*/ 52384 h 142441"/>
                <a:gd name="connsiteX4" fmla="*/ 48924 w 87025"/>
                <a:gd name="connsiteY4" fmla="*/ 52384 h 142441"/>
                <a:gd name="connsiteX5" fmla="*/ 48924 w 87025"/>
                <a:gd name="connsiteY5" fmla="*/ 95679 h 142441"/>
                <a:gd name="connsiteX6" fmla="*/ 68841 w 87025"/>
                <a:gd name="connsiteY6" fmla="*/ 119274 h 142441"/>
                <a:gd name="connsiteX7" fmla="*/ 87026 w 87025"/>
                <a:gd name="connsiteY7" fmla="*/ 114298 h 142441"/>
                <a:gd name="connsiteX8" fmla="*/ 87026 w 87025"/>
                <a:gd name="connsiteY8" fmla="*/ 137458 h 142441"/>
                <a:gd name="connsiteX9" fmla="*/ 64294 w 87025"/>
                <a:gd name="connsiteY9" fmla="*/ 142441 h 142441"/>
                <a:gd name="connsiteX10" fmla="*/ 22514 w 87025"/>
                <a:gd name="connsiteY10" fmla="*/ 96977 h 142441"/>
                <a:gd name="connsiteX11" fmla="*/ 22514 w 87025"/>
                <a:gd name="connsiteY11" fmla="*/ 52384 h 142441"/>
                <a:gd name="connsiteX12" fmla="*/ 0 w 87025"/>
                <a:gd name="connsiteY12" fmla="*/ 52384 h 142441"/>
                <a:gd name="connsiteX13" fmla="*/ 0 w 87025"/>
                <a:gd name="connsiteY13" fmla="*/ 30522 h 142441"/>
                <a:gd name="connsiteX14" fmla="*/ 22514 w 87025"/>
                <a:gd name="connsiteY14" fmla="*/ 30522 h 142441"/>
                <a:gd name="connsiteX15" fmla="*/ 22514 w 87025"/>
                <a:gd name="connsiteY15" fmla="*/ 0 h 142441"/>
                <a:gd name="connsiteX16" fmla="*/ 48924 w 87025"/>
                <a:gd name="connsiteY16" fmla="*/ 0 h 14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7025" h="142441">
                  <a:moveTo>
                    <a:pt x="48924" y="0"/>
                  </a:moveTo>
                  <a:lnTo>
                    <a:pt x="48924" y="30522"/>
                  </a:lnTo>
                  <a:lnTo>
                    <a:pt x="82695" y="30522"/>
                  </a:lnTo>
                  <a:lnTo>
                    <a:pt x="82695" y="52384"/>
                  </a:lnTo>
                  <a:lnTo>
                    <a:pt x="48924" y="52384"/>
                  </a:lnTo>
                  <a:lnTo>
                    <a:pt x="48924" y="95679"/>
                  </a:lnTo>
                  <a:cubicBezTo>
                    <a:pt x="48924" y="111912"/>
                    <a:pt x="58019" y="119274"/>
                    <a:pt x="68841" y="119274"/>
                  </a:cubicBezTo>
                  <a:cubicBezTo>
                    <a:pt x="76204" y="119274"/>
                    <a:pt x="81832" y="117323"/>
                    <a:pt x="87026" y="114298"/>
                  </a:cubicBezTo>
                  <a:lnTo>
                    <a:pt x="87026" y="137458"/>
                  </a:lnTo>
                  <a:cubicBezTo>
                    <a:pt x="79228" y="140925"/>
                    <a:pt x="71221" y="142441"/>
                    <a:pt x="64294" y="142441"/>
                  </a:cubicBezTo>
                  <a:cubicBezTo>
                    <a:pt x="40263" y="142441"/>
                    <a:pt x="22514" y="127507"/>
                    <a:pt x="22514" y="96977"/>
                  </a:cubicBezTo>
                  <a:lnTo>
                    <a:pt x="22514" y="52384"/>
                  </a:lnTo>
                  <a:lnTo>
                    <a:pt x="0" y="52384"/>
                  </a:lnTo>
                  <a:lnTo>
                    <a:pt x="0" y="30522"/>
                  </a:lnTo>
                  <a:lnTo>
                    <a:pt x="22514" y="30522"/>
                  </a:lnTo>
                  <a:lnTo>
                    <a:pt x="22514" y="0"/>
                  </a:lnTo>
                  <a:lnTo>
                    <a:pt x="48924" y="0"/>
                  </a:lnTo>
                  <a:close/>
                </a:path>
              </a:pathLst>
            </a:custGeom>
            <a:solidFill>
              <a:schemeClr val="bg1"/>
            </a:solidFill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0B62A17-F322-BFD3-12B4-B8383DC720BD}"/>
                </a:ext>
              </a:extLst>
            </p:cNvPr>
            <p:cNvSpPr/>
            <p:nvPr/>
          </p:nvSpPr>
          <p:spPr>
            <a:xfrm>
              <a:off x="294781" y="331324"/>
              <a:ext cx="414043" cy="416852"/>
            </a:xfrm>
            <a:custGeom>
              <a:avLst/>
              <a:gdLst>
                <a:gd name="connsiteX0" fmla="*/ 155662 w 313704"/>
                <a:gd name="connsiteY0" fmla="*/ 0 h 315832"/>
                <a:gd name="connsiteX1" fmla="*/ 38535 w 313704"/>
                <a:gd name="connsiteY1" fmla="*/ 52110 h 315832"/>
                <a:gd name="connsiteX2" fmla="*/ 89508 w 313704"/>
                <a:gd name="connsiteY2" fmla="*/ 59907 h 315832"/>
                <a:gd name="connsiteX3" fmla="*/ 224398 w 313704"/>
                <a:gd name="connsiteY3" fmla="*/ 77586 h 315832"/>
                <a:gd name="connsiteX4" fmla="*/ 225064 w 313704"/>
                <a:gd name="connsiteY4" fmla="*/ 79116 h 315832"/>
                <a:gd name="connsiteX5" fmla="*/ 223584 w 313704"/>
                <a:gd name="connsiteY5" fmla="*/ 79572 h 315832"/>
                <a:gd name="connsiteX6" fmla="*/ 97039 w 313704"/>
                <a:gd name="connsiteY6" fmla="*/ 89335 h 315832"/>
                <a:gd name="connsiteX7" fmla="*/ 13410 w 313704"/>
                <a:gd name="connsiteY7" fmla="*/ 95244 h 315832"/>
                <a:gd name="connsiteX8" fmla="*/ 11332 w 313704"/>
                <a:gd name="connsiteY8" fmla="*/ 94177 h 315832"/>
                <a:gd name="connsiteX9" fmla="*/ 2651 w 313704"/>
                <a:gd name="connsiteY9" fmla="*/ 119183 h 315832"/>
                <a:gd name="connsiteX10" fmla="*/ 71155 w 313704"/>
                <a:gd name="connsiteY10" fmla="*/ 144582 h 315832"/>
                <a:gd name="connsiteX11" fmla="*/ 244891 w 313704"/>
                <a:gd name="connsiteY11" fmla="*/ 148709 h 315832"/>
                <a:gd name="connsiteX12" fmla="*/ 245958 w 313704"/>
                <a:gd name="connsiteY12" fmla="*/ 150400 h 315832"/>
                <a:gd name="connsiteX13" fmla="*/ 244091 w 313704"/>
                <a:gd name="connsiteY13" fmla="*/ 150912 h 315832"/>
                <a:gd name="connsiteX14" fmla="*/ 126213 w 313704"/>
                <a:gd name="connsiteY14" fmla="*/ 166816 h 315832"/>
                <a:gd name="connsiteX15" fmla="*/ 2496 w 313704"/>
                <a:gd name="connsiteY15" fmla="*/ 184333 h 315832"/>
                <a:gd name="connsiteX16" fmla="*/ 54 w 313704"/>
                <a:gd name="connsiteY16" fmla="*/ 183912 h 315832"/>
                <a:gd name="connsiteX17" fmla="*/ 3942 w 313704"/>
                <a:gd name="connsiteY17" fmla="*/ 201247 h 315832"/>
                <a:gd name="connsiteX18" fmla="*/ 75921 w 313704"/>
                <a:gd name="connsiteY18" fmla="*/ 233643 h 315832"/>
                <a:gd name="connsiteX19" fmla="*/ 234595 w 313704"/>
                <a:gd name="connsiteY19" fmla="*/ 227488 h 315832"/>
                <a:gd name="connsiteX20" fmla="*/ 235374 w 313704"/>
                <a:gd name="connsiteY20" fmla="*/ 228885 h 315832"/>
                <a:gd name="connsiteX21" fmla="*/ 233935 w 313704"/>
                <a:gd name="connsiteY21" fmla="*/ 229530 h 315832"/>
                <a:gd name="connsiteX22" fmla="*/ 178225 w 313704"/>
                <a:gd name="connsiteY22" fmla="*/ 234071 h 315832"/>
                <a:gd name="connsiteX23" fmla="*/ 49820 w 313704"/>
                <a:gd name="connsiteY23" fmla="*/ 272257 h 315832"/>
                <a:gd name="connsiteX24" fmla="*/ 47574 w 313704"/>
                <a:gd name="connsiteY24" fmla="*/ 272882 h 315832"/>
                <a:gd name="connsiteX25" fmla="*/ 51905 w 313704"/>
                <a:gd name="connsiteY25" fmla="*/ 276819 h 315832"/>
                <a:gd name="connsiteX26" fmla="*/ 155683 w 313704"/>
                <a:gd name="connsiteY26" fmla="*/ 315833 h 315832"/>
                <a:gd name="connsiteX27" fmla="*/ 313704 w 313704"/>
                <a:gd name="connsiteY27" fmla="*/ 157811 h 315832"/>
                <a:gd name="connsiteX28" fmla="*/ 155662 w 313704"/>
                <a:gd name="connsiteY28" fmla="*/ 0 h 315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13704" h="315832">
                  <a:moveTo>
                    <a:pt x="155662" y="0"/>
                  </a:moveTo>
                  <a:cubicBezTo>
                    <a:pt x="109075" y="0"/>
                    <a:pt x="67436" y="20058"/>
                    <a:pt x="38535" y="52110"/>
                  </a:cubicBezTo>
                  <a:cubicBezTo>
                    <a:pt x="15705" y="77425"/>
                    <a:pt x="69815" y="64076"/>
                    <a:pt x="89508" y="59907"/>
                  </a:cubicBezTo>
                  <a:cubicBezTo>
                    <a:pt x="109201" y="55739"/>
                    <a:pt x="169375" y="43772"/>
                    <a:pt x="224398" y="77586"/>
                  </a:cubicBezTo>
                  <a:cubicBezTo>
                    <a:pt x="224398" y="77586"/>
                    <a:pt x="225443" y="78183"/>
                    <a:pt x="225064" y="79116"/>
                  </a:cubicBezTo>
                  <a:cubicBezTo>
                    <a:pt x="224685" y="80043"/>
                    <a:pt x="223584" y="79572"/>
                    <a:pt x="223584" y="79572"/>
                  </a:cubicBezTo>
                  <a:cubicBezTo>
                    <a:pt x="179580" y="67354"/>
                    <a:pt x="135898" y="76119"/>
                    <a:pt x="97039" y="89335"/>
                  </a:cubicBezTo>
                  <a:cubicBezTo>
                    <a:pt x="58179" y="102543"/>
                    <a:pt x="20070" y="109014"/>
                    <a:pt x="13410" y="95244"/>
                  </a:cubicBezTo>
                  <a:cubicBezTo>
                    <a:pt x="12301" y="92949"/>
                    <a:pt x="11880" y="93033"/>
                    <a:pt x="11332" y="94177"/>
                  </a:cubicBezTo>
                  <a:cubicBezTo>
                    <a:pt x="7704" y="101792"/>
                    <a:pt x="4377" y="112789"/>
                    <a:pt x="2651" y="119183"/>
                  </a:cubicBezTo>
                  <a:cubicBezTo>
                    <a:pt x="-6536" y="153193"/>
                    <a:pt x="26155" y="154969"/>
                    <a:pt x="71155" y="144582"/>
                  </a:cubicBezTo>
                  <a:cubicBezTo>
                    <a:pt x="109657" y="135690"/>
                    <a:pt x="183804" y="112396"/>
                    <a:pt x="244891" y="148709"/>
                  </a:cubicBezTo>
                  <a:cubicBezTo>
                    <a:pt x="244891" y="148709"/>
                    <a:pt x="246337" y="149368"/>
                    <a:pt x="245958" y="150400"/>
                  </a:cubicBezTo>
                  <a:cubicBezTo>
                    <a:pt x="245586" y="151432"/>
                    <a:pt x="244091" y="150912"/>
                    <a:pt x="244091" y="150912"/>
                  </a:cubicBezTo>
                  <a:cubicBezTo>
                    <a:pt x="195385" y="140834"/>
                    <a:pt x="147099" y="158597"/>
                    <a:pt x="126213" y="166816"/>
                  </a:cubicBezTo>
                  <a:cubicBezTo>
                    <a:pt x="105334" y="175034"/>
                    <a:pt x="24042" y="205753"/>
                    <a:pt x="2496" y="184333"/>
                  </a:cubicBezTo>
                  <a:cubicBezTo>
                    <a:pt x="2496" y="184333"/>
                    <a:pt x="-430" y="181252"/>
                    <a:pt x="54" y="183912"/>
                  </a:cubicBezTo>
                  <a:cubicBezTo>
                    <a:pt x="1472" y="191709"/>
                    <a:pt x="2075" y="194692"/>
                    <a:pt x="3942" y="201247"/>
                  </a:cubicBezTo>
                  <a:cubicBezTo>
                    <a:pt x="16063" y="243791"/>
                    <a:pt x="38661" y="241847"/>
                    <a:pt x="75921" y="233643"/>
                  </a:cubicBezTo>
                  <a:cubicBezTo>
                    <a:pt x="121434" y="223621"/>
                    <a:pt x="188738" y="202131"/>
                    <a:pt x="234595" y="227488"/>
                  </a:cubicBezTo>
                  <a:cubicBezTo>
                    <a:pt x="234595" y="227488"/>
                    <a:pt x="235690" y="227902"/>
                    <a:pt x="235374" y="228885"/>
                  </a:cubicBezTo>
                  <a:cubicBezTo>
                    <a:pt x="235058" y="229860"/>
                    <a:pt x="233935" y="229530"/>
                    <a:pt x="233935" y="229530"/>
                  </a:cubicBezTo>
                  <a:cubicBezTo>
                    <a:pt x="224405" y="228148"/>
                    <a:pt x="207828" y="226597"/>
                    <a:pt x="178225" y="234071"/>
                  </a:cubicBezTo>
                  <a:cubicBezTo>
                    <a:pt x="148622" y="241538"/>
                    <a:pt x="67864" y="282005"/>
                    <a:pt x="49820" y="272257"/>
                  </a:cubicBezTo>
                  <a:cubicBezTo>
                    <a:pt x="46641" y="270537"/>
                    <a:pt x="45960" y="271331"/>
                    <a:pt x="47574" y="272882"/>
                  </a:cubicBezTo>
                  <a:cubicBezTo>
                    <a:pt x="49841" y="275057"/>
                    <a:pt x="51905" y="276819"/>
                    <a:pt x="51905" y="276819"/>
                  </a:cubicBezTo>
                  <a:cubicBezTo>
                    <a:pt x="68727" y="292076"/>
                    <a:pt x="105095" y="315833"/>
                    <a:pt x="155683" y="315833"/>
                  </a:cubicBezTo>
                  <a:cubicBezTo>
                    <a:pt x="242954" y="315833"/>
                    <a:pt x="313704" y="245083"/>
                    <a:pt x="313704" y="157811"/>
                  </a:cubicBezTo>
                  <a:cubicBezTo>
                    <a:pt x="313683" y="70526"/>
                    <a:pt x="242933" y="0"/>
                    <a:pt x="155662" y="0"/>
                  </a:cubicBezTo>
                </a:path>
              </a:pathLst>
            </a:custGeom>
            <a:solidFill>
              <a:srgbClr val="20BAFF"/>
            </a:solidFill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1757FB36-2CF6-E1AB-C7EB-B3DC26E432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8423" y="1773237"/>
            <a:ext cx="4968000" cy="2136837"/>
          </a:xfrm>
        </p:spPr>
        <p:txBody>
          <a:bodyPr wrap="square" anchor="b" anchorCtr="0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1D77C0C-CBF0-C16D-898A-76206E7052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8423" y="4199083"/>
            <a:ext cx="4968000" cy="849905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21031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83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6F8281-A36F-E1C2-0D16-B2B935A172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B6446-08C0-4D2C-A534-C33DBC7081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0BBBC8-F886-4399-B471-4E7F3EC74E88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9F8CFE8-9F6C-F2FE-1D2E-953741806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Klikk for å redigere tittelstil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63664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Mis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6F8281-A36F-E1C2-0D16-B2B935A172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B6446-08C0-4D2C-A534-C33DBC7081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0BBBC8-F886-4399-B471-4E7F3EC74E88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9F8CFE8-9F6C-F2FE-1D2E-953741806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Klikk for å redigere tittelstil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46286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unse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6F8281-A36F-E1C2-0D16-B2B935A172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B6446-08C0-4D2C-A534-C33DBC7081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0BBBC8-F886-4399-B471-4E7F3EC74E88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9F8CFE8-9F6C-F2FE-1D2E-953741806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Klikk for å redigere tittelstil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6429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4561E32-B747-9B52-F541-430CDC06C90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</p:spPr>
        <p:txBody>
          <a:bodyPr tIns="39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b-NO" noProof="0"/>
              <a:t>Klikk på ikonet for å legge til et bilde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401154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F46FEA-6948-73D8-31A5-8A5A45A764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D9CAF-D172-D415-BB0B-4E790C6F2A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0BBBC8-F886-4399-B471-4E7F3EC74E88}" type="slidenum">
              <a:rPr lang="nb-NO" noProof="0" smtClean="0"/>
              <a:pPr/>
              <a:t>‹#›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02546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ark Soil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AF06351-2A0B-51BF-5B1F-B9FB33308A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17709" y="1675210"/>
            <a:ext cx="3328409" cy="5552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000" b="1">
                <a:solidFill>
                  <a:schemeClr val="accent3"/>
                </a:solidFill>
                <a:latin typeface="+mj-lt"/>
              </a:defRPr>
            </a:lvl1pPr>
            <a:lvl2pPr marL="210312" indent="0">
              <a:buNone/>
              <a:defRPr/>
            </a:lvl2pPr>
          </a:lstStyle>
          <a:p>
            <a:pPr lvl="0"/>
            <a:r>
              <a:rPr lang="nb-NO" noProof="0" dirty="0"/>
              <a:t>3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0F672FC-E75B-FA5B-B99B-8FC1770D2A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35080" y="1675210"/>
            <a:ext cx="3328409" cy="5552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000" b="1">
                <a:solidFill>
                  <a:schemeClr val="accent3"/>
                </a:solidFill>
                <a:latin typeface="+mj-lt"/>
              </a:defRPr>
            </a:lvl1pPr>
            <a:lvl2pPr marL="210312" indent="0">
              <a:buNone/>
              <a:defRPr/>
            </a:lvl2pPr>
          </a:lstStyle>
          <a:p>
            <a:pPr lvl="0"/>
            <a:r>
              <a:rPr lang="nb-NO" noProof="0" dirty="0"/>
              <a:t>2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D1236369-7050-0D9A-3F8B-A437C4F022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7852" y="1675210"/>
            <a:ext cx="3330000" cy="5552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000" b="1">
                <a:solidFill>
                  <a:schemeClr val="accent3"/>
                </a:solidFill>
                <a:latin typeface="+mj-lt"/>
              </a:defRPr>
            </a:lvl1pPr>
            <a:lvl2pPr marL="210312" indent="0">
              <a:buNone/>
              <a:defRPr/>
            </a:lvl2pPr>
          </a:lstStyle>
          <a:p>
            <a:pPr lvl="0"/>
            <a:r>
              <a:rPr lang="nb-NO" noProof="0" dirty="0"/>
              <a:t>1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58A3ECD-F10A-6934-9A49-47956E59E1D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782CFB-DEF6-252C-0235-8F8D818D44F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0BBBC8-F886-4399-B471-4E7F3EC74E88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67637AC-CF0B-1E56-4A6D-013A404D7A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Agenda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351C5B66-16C8-926A-4FFB-E0839CC741A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17709" y="2528888"/>
            <a:ext cx="3328409" cy="350519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210312" indent="0">
              <a:buNone/>
              <a:defRPr/>
            </a:lvl2pPr>
          </a:lstStyle>
          <a:p>
            <a:pPr lvl="0"/>
            <a:r>
              <a:rPr lang="nb-NO" noProof="0" dirty="0" err="1"/>
              <a:t>Desired</a:t>
            </a:r>
            <a:r>
              <a:rPr lang="nb-NO" noProof="0" dirty="0"/>
              <a:t> output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7EB7F81-ECC0-965A-9942-8E4653053AD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35080" y="2528888"/>
            <a:ext cx="3328409" cy="350519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210312" indent="0">
              <a:buNone/>
              <a:defRPr/>
            </a:lvl2pPr>
          </a:lstStyle>
          <a:p>
            <a:pPr lvl="0"/>
            <a:r>
              <a:rPr lang="nb-NO" noProof="0" dirty="0"/>
              <a:t>Agenda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415220D-667D-76D7-E8B4-4C490757394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7852" y="2528888"/>
            <a:ext cx="3330000" cy="350519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210312" indent="0">
              <a:buNone/>
              <a:defRPr/>
            </a:lvl2pPr>
          </a:lstStyle>
          <a:p>
            <a:pPr lvl="0"/>
            <a:r>
              <a:rPr lang="nb-NO" noProof="0" dirty="0"/>
              <a:t>Purpose </a:t>
            </a:r>
            <a:r>
              <a:rPr lang="nb-NO" noProof="0" dirty="0" err="1"/>
              <a:t>of</a:t>
            </a:r>
            <a:r>
              <a:rPr lang="nb-NO" noProof="0" dirty="0"/>
              <a:t> </a:t>
            </a:r>
            <a:r>
              <a:rPr lang="nb-NO" noProof="0" dirty="0" err="1"/>
              <a:t>meeting</a:t>
            </a:r>
            <a:endParaRPr lang="nb-NO" noProof="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7E10589-4E2A-C4FE-DA16-F0AE96875FD5}"/>
              </a:ext>
            </a:extLst>
          </p:cNvPr>
          <p:cNvGrpSpPr/>
          <p:nvPr userDrawn="1"/>
        </p:nvGrpSpPr>
        <p:grpSpPr>
          <a:xfrm>
            <a:off x="10445270" y="6286239"/>
            <a:ext cx="1209486" cy="290596"/>
            <a:chOff x="10445270" y="6286239"/>
            <a:chExt cx="1209486" cy="290596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0A072B4-7ED0-8CC5-00B1-563325690BCB}"/>
                </a:ext>
              </a:extLst>
            </p:cNvPr>
            <p:cNvSpPr/>
            <p:nvPr/>
          </p:nvSpPr>
          <p:spPr>
            <a:xfrm>
              <a:off x="10814800" y="6359486"/>
              <a:ext cx="96802" cy="145007"/>
            </a:xfrm>
            <a:custGeom>
              <a:avLst/>
              <a:gdLst>
                <a:gd name="connsiteX0" fmla="*/ 99364 w 105209"/>
                <a:gd name="connsiteY0" fmla="*/ 17314 h 157600"/>
                <a:gd name="connsiteX1" fmla="*/ 99364 w 105209"/>
                <a:gd name="connsiteY1" fmla="*/ 46538 h 157600"/>
                <a:gd name="connsiteX2" fmla="*/ 53037 w 105209"/>
                <a:gd name="connsiteY2" fmla="*/ 24894 h 157600"/>
                <a:gd name="connsiteX3" fmla="*/ 28571 w 105209"/>
                <a:gd name="connsiteY3" fmla="*/ 41344 h 157600"/>
                <a:gd name="connsiteX4" fmla="*/ 46110 w 105209"/>
                <a:gd name="connsiteY4" fmla="*/ 59963 h 157600"/>
                <a:gd name="connsiteX5" fmla="*/ 67326 w 105209"/>
                <a:gd name="connsiteY5" fmla="*/ 67326 h 157600"/>
                <a:gd name="connsiteX6" fmla="*/ 105210 w 105209"/>
                <a:gd name="connsiteY6" fmla="*/ 111919 h 157600"/>
                <a:gd name="connsiteX7" fmla="*/ 49577 w 105209"/>
                <a:gd name="connsiteY7" fmla="*/ 157601 h 157600"/>
                <a:gd name="connsiteX8" fmla="*/ 870 w 105209"/>
                <a:gd name="connsiteY8" fmla="*/ 137248 h 157600"/>
                <a:gd name="connsiteX9" fmla="*/ 870 w 105209"/>
                <a:gd name="connsiteY9" fmla="*/ 107371 h 157600"/>
                <a:gd name="connsiteX10" fmla="*/ 50229 w 105209"/>
                <a:gd name="connsiteY10" fmla="*/ 132700 h 157600"/>
                <a:gd name="connsiteX11" fmla="*/ 76856 w 105209"/>
                <a:gd name="connsiteY11" fmla="*/ 113435 h 157600"/>
                <a:gd name="connsiteX12" fmla="*/ 56721 w 105209"/>
                <a:gd name="connsiteY12" fmla="*/ 92872 h 157600"/>
                <a:gd name="connsiteX13" fmla="*/ 37021 w 105209"/>
                <a:gd name="connsiteY13" fmla="*/ 85945 h 157600"/>
                <a:gd name="connsiteX14" fmla="*/ 0 w 105209"/>
                <a:gd name="connsiteY14" fmla="*/ 42650 h 157600"/>
                <a:gd name="connsiteX15" fmla="*/ 53472 w 105209"/>
                <a:gd name="connsiteY15" fmla="*/ 0 h 157600"/>
                <a:gd name="connsiteX16" fmla="*/ 99364 w 105209"/>
                <a:gd name="connsiteY16" fmla="*/ 17314 h 15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209" h="157600">
                  <a:moveTo>
                    <a:pt x="99364" y="17314"/>
                  </a:moveTo>
                  <a:lnTo>
                    <a:pt x="99364" y="46538"/>
                  </a:lnTo>
                  <a:cubicBezTo>
                    <a:pt x="85510" y="32466"/>
                    <a:pt x="68406" y="24894"/>
                    <a:pt x="53037" y="24894"/>
                  </a:cubicBezTo>
                  <a:cubicBezTo>
                    <a:pt x="37667" y="24894"/>
                    <a:pt x="28571" y="30957"/>
                    <a:pt x="28571" y="41344"/>
                  </a:cubicBezTo>
                  <a:cubicBezTo>
                    <a:pt x="28571" y="50222"/>
                    <a:pt x="33765" y="55633"/>
                    <a:pt x="46110" y="59963"/>
                  </a:cubicBezTo>
                  <a:lnTo>
                    <a:pt x="67326" y="67326"/>
                  </a:lnTo>
                  <a:cubicBezTo>
                    <a:pt x="94170" y="76639"/>
                    <a:pt x="105210" y="89622"/>
                    <a:pt x="105210" y="111919"/>
                  </a:cubicBezTo>
                  <a:cubicBezTo>
                    <a:pt x="105210" y="139192"/>
                    <a:pt x="82478" y="157601"/>
                    <a:pt x="49577" y="157601"/>
                  </a:cubicBezTo>
                  <a:cubicBezTo>
                    <a:pt x="28578" y="157601"/>
                    <a:pt x="11040" y="148288"/>
                    <a:pt x="870" y="137248"/>
                  </a:cubicBezTo>
                  <a:lnTo>
                    <a:pt x="870" y="107371"/>
                  </a:lnTo>
                  <a:cubicBezTo>
                    <a:pt x="15594" y="123822"/>
                    <a:pt x="33779" y="132700"/>
                    <a:pt x="50229" y="132700"/>
                  </a:cubicBezTo>
                  <a:cubicBezTo>
                    <a:pt x="66897" y="132700"/>
                    <a:pt x="76856" y="125556"/>
                    <a:pt x="76856" y="113435"/>
                  </a:cubicBezTo>
                  <a:cubicBezTo>
                    <a:pt x="76856" y="103041"/>
                    <a:pt x="70575" y="97848"/>
                    <a:pt x="56721" y="92872"/>
                  </a:cubicBezTo>
                  <a:lnTo>
                    <a:pt x="37021" y="85945"/>
                  </a:lnTo>
                  <a:cubicBezTo>
                    <a:pt x="10829" y="76849"/>
                    <a:pt x="0" y="63866"/>
                    <a:pt x="0" y="42650"/>
                  </a:cubicBezTo>
                  <a:cubicBezTo>
                    <a:pt x="0" y="17103"/>
                    <a:pt x="21862" y="0"/>
                    <a:pt x="53472" y="0"/>
                  </a:cubicBezTo>
                  <a:cubicBezTo>
                    <a:pt x="70357" y="0"/>
                    <a:pt x="88542" y="6927"/>
                    <a:pt x="99364" y="17314"/>
                  </a:cubicBezTo>
                </a:path>
              </a:pathLst>
            </a:custGeom>
            <a:solidFill>
              <a:schemeClr val="bg1"/>
            </a:solidFill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8B64855-A1EC-548F-7C01-3E4D5EA5EAF1}"/>
                </a:ext>
              </a:extLst>
            </p:cNvPr>
            <p:cNvSpPr/>
            <p:nvPr/>
          </p:nvSpPr>
          <p:spPr>
            <a:xfrm>
              <a:off x="10917183" y="6373427"/>
              <a:ext cx="80071" cy="131060"/>
            </a:xfrm>
            <a:custGeom>
              <a:avLst/>
              <a:gdLst>
                <a:gd name="connsiteX0" fmla="*/ 48924 w 87025"/>
                <a:gd name="connsiteY0" fmla="*/ 0 h 142441"/>
                <a:gd name="connsiteX1" fmla="*/ 48924 w 87025"/>
                <a:gd name="connsiteY1" fmla="*/ 30522 h 142441"/>
                <a:gd name="connsiteX2" fmla="*/ 82695 w 87025"/>
                <a:gd name="connsiteY2" fmla="*/ 30522 h 142441"/>
                <a:gd name="connsiteX3" fmla="*/ 82695 w 87025"/>
                <a:gd name="connsiteY3" fmla="*/ 52384 h 142441"/>
                <a:gd name="connsiteX4" fmla="*/ 48924 w 87025"/>
                <a:gd name="connsiteY4" fmla="*/ 52384 h 142441"/>
                <a:gd name="connsiteX5" fmla="*/ 48924 w 87025"/>
                <a:gd name="connsiteY5" fmla="*/ 95679 h 142441"/>
                <a:gd name="connsiteX6" fmla="*/ 68841 w 87025"/>
                <a:gd name="connsiteY6" fmla="*/ 119274 h 142441"/>
                <a:gd name="connsiteX7" fmla="*/ 87026 w 87025"/>
                <a:gd name="connsiteY7" fmla="*/ 114298 h 142441"/>
                <a:gd name="connsiteX8" fmla="*/ 87026 w 87025"/>
                <a:gd name="connsiteY8" fmla="*/ 137458 h 142441"/>
                <a:gd name="connsiteX9" fmla="*/ 64294 w 87025"/>
                <a:gd name="connsiteY9" fmla="*/ 142441 h 142441"/>
                <a:gd name="connsiteX10" fmla="*/ 22514 w 87025"/>
                <a:gd name="connsiteY10" fmla="*/ 96977 h 142441"/>
                <a:gd name="connsiteX11" fmla="*/ 22514 w 87025"/>
                <a:gd name="connsiteY11" fmla="*/ 52384 h 142441"/>
                <a:gd name="connsiteX12" fmla="*/ 0 w 87025"/>
                <a:gd name="connsiteY12" fmla="*/ 52384 h 142441"/>
                <a:gd name="connsiteX13" fmla="*/ 0 w 87025"/>
                <a:gd name="connsiteY13" fmla="*/ 30522 h 142441"/>
                <a:gd name="connsiteX14" fmla="*/ 22514 w 87025"/>
                <a:gd name="connsiteY14" fmla="*/ 30522 h 142441"/>
                <a:gd name="connsiteX15" fmla="*/ 22514 w 87025"/>
                <a:gd name="connsiteY15" fmla="*/ 0 h 142441"/>
                <a:gd name="connsiteX16" fmla="*/ 48924 w 87025"/>
                <a:gd name="connsiteY16" fmla="*/ 0 h 14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7025" h="142441">
                  <a:moveTo>
                    <a:pt x="48924" y="0"/>
                  </a:moveTo>
                  <a:lnTo>
                    <a:pt x="48924" y="30522"/>
                  </a:lnTo>
                  <a:lnTo>
                    <a:pt x="82695" y="30522"/>
                  </a:lnTo>
                  <a:lnTo>
                    <a:pt x="82695" y="52384"/>
                  </a:lnTo>
                  <a:lnTo>
                    <a:pt x="48924" y="52384"/>
                  </a:lnTo>
                  <a:lnTo>
                    <a:pt x="48924" y="95679"/>
                  </a:lnTo>
                  <a:cubicBezTo>
                    <a:pt x="48924" y="111912"/>
                    <a:pt x="58019" y="119274"/>
                    <a:pt x="68841" y="119274"/>
                  </a:cubicBezTo>
                  <a:cubicBezTo>
                    <a:pt x="76204" y="119274"/>
                    <a:pt x="81832" y="117323"/>
                    <a:pt x="87026" y="114298"/>
                  </a:cubicBezTo>
                  <a:lnTo>
                    <a:pt x="87026" y="137458"/>
                  </a:lnTo>
                  <a:cubicBezTo>
                    <a:pt x="79235" y="140925"/>
                    <a:pt x="71221" y="142441"/>
                    <a:pt x="64294" y="142441"/>
                  </a:cubicBezTo>
                  <a:cubicBezTo>
                    <a:pt x="40263" y="142441"/>
                    <a:pt x="22514" y="127507"/>
                    <a:pt x="22514" y="96977"/>
                  </a:cubicBezTo>
                  <a:lnTo>
                    <a:pt x="22514" y="52384"/>
                  </a:lnTo>
                  <a:lnTo>
                    <a:pt x="0" y="52384"/>
                  </a:lnTo>
                  <a:lnTo>
                    <a:pt x="0" y="30522"/>
                  </a:lnTo>
                  <a:lnTo>
                    <a:pt x="22514" y="30522"/>
                  </a:lnTo>
                  <a:lnTo>
                    <a:pt x="22514" y="0"/>
                  </a:lnTo>
                  <a:lnTo>
                    <a:pt x="48924" y="0"/>
                  </a:lnTo>
                  <a:close/>
                </a:path>
              </a:pathLst>
            </a:custGeom>
            <a:solidFill>
              <a:schemeClr val="bg1"/>
            </a:solidFill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CE71272-EF44-5212-AA23-C46337328343}"/>
                </a:ext>
              </a:extLst>
            </p:cNvPr>
            <p:cNvSpPr/>
            <p:nvPr/>
          </p:nvSpPr>
          <p:spPr>
            <a:xfrm>
              <a:off x="11009995" y="6399121"/>
              <a:ext cx="96809" cy="105358"/>
            </a:xfrm>
            <a:custGeom>
              <a:avLst/>
              <a:gdLst>
                <a:gd name="connsiteX0" fmla="*/ 0 w 105216"/>
                <a:gd name="connsiteY0" fmla="*/ 85510 h 114508"/>
                <a:gd name="connsiteX1" fmla="*/ 30957 w 105216"/>
                <a:gd name="connsiteY1" fmla="*/ 52819 h 114508"/>
                <a:gd name="connsiteX2" fmla="*/ 55851 w 105216"/>
                <a:gd name="connsiteY2" fmla="*/ 44811 h 114508"/>
                <a:gd name="connsiteX3" fmla="*/ 66245 w 105216"/>
                <a:gd name="connsiteY3" fmla="*/ 35723 h 114508"/>
                <a:gd name="connsiteX4" fmla="*/ 45464 w 105216"/>
                <a:gd name="connsiteY4" fmla="*/ 22732 h 114508"/>
                <a:gd name="connsiteX5" fmla="*/ 5846 w 105216"/>
                <a:gd name="connsiteY5" fmla="*/ 35505 h 114508"/>
                <a:gd name="connsiteX6" fmla="*/ 5846 w 105216"/>
                <a:gd name="connsiteY6" fmla="*/ 11257 h 114508"/>
                <a:gd name="connsiteX7" fmla="*/ 45899 w 105216"/>
                <a:gd name="connsiteY7" fmla="*/ 0 h 114508"/>
                <a:gd name="connsiteX8" fmla="*/ 92661 w 105216"/>
                <a:gd name="connsiteY8" fmla="*/ 37232 h 114508"/>
                <a:gd name="connsiteX9" fmla="*/ 92661 w 105216"/>
                <a:gd name="connsiteY9" fmla="*/ 83559 h 114508"/>
                <a:gd name="connsiteX10" fmla="*/ 99806 w 105216"/>
                <a:gd name="connsiteY10" fmla="*/ 92430 h 114508"/>
                <a:gd name="connsiteX11" fmla="*/ 105217 w 105216"/>
                <a:gd name="connsiteY11" fmla="*/ 91131 h 114508"/>
                <a:gd name="connsiteX12" fmla="*/ 105217 w 105216"/>
                <a:gd name="connsiteY12" fmla="*/ 112347 h 114508"/>
                <a:gd name="connsiteX13" fmla="*/ 91791 w 105216"/>
                <a:gd name="connsiteY13" fmla="*/ 114509 h 114508"/>
                <a:gd name="connsiteX14" fmla="*/ 69277 w 105216"/>
                <a:gd name="connsiteY14" fmla="*/ 98058 h 114508"/>
                <a:gd name="connsiteX15" fmla="*/ 33126 w 105216"/>
                <a:gd name="connsiteY15" fmla="*/ 114509 h 114508"/>
                <a:gd name="connsiteX16" fmla="*/ 0 w 105216"/>
                <a:gd name="connsiteY16" fmla="*/ 85510 h 114508"/>
                <a:gd name="connsiteX17" fmla="*/ 66245 w 105216"/>
                <a:gd name="connsiteY17" fmla="*/ 71003 h 114508"/>
                <a:gd name="connsiteX18" fmla="*/ 66245 w 105216"/>
                <a:gd name="connsiteY18" fmla="*/ 59311 h 114508"/>
                <a:gd name="connsiteX19" fmla="*/ 38965 w 105216"/>
                <a:gd name="connsiteY19" fmla="*/ 70133 h 114508"/>
                <a:gd name="connsiteX20" fmla="*/ 25757 w 105216"/>
                <a:gd name="connsiteY20" fmla="*/ 83341 h 114508"/>
                <a:gd name="connsiteX21" fmla="*/ 38965 w 105216"/>
                <a:gd name="connsiteY21" fmla="*/ 93735 h 114508"/>
                <a:gd name="connsiteX22" fmla="*/ 66245 w 105216"/>
                <a:gd name="connsiteY22" fmla="*/ 71003 h 114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5216" h="114508">
                  <a:moveTo>
                    <a:pt x="0" y="85510"/>
                  </a:moveTo>
                  <a:cubicBezTo>
                    <a:pt x="0" y="66673"/>
                    <a:pt x="11475" y="58883"/>
                    <a:pt x="30957" y="52819"/>
                  </a:cubicBezTo>
                  <a:lnTo>
                    <a:pt x="55851" y="44811"/>
                  </a:lnTo>
                  <a:cubicBezTo>
                    <a:pt x="63213" y="42650"/>
                    <a:pt x="66245" y="40046"/>
                    <a:pt x="66245" y="35723"/>
                  </a:cubicBezTo>
                  <a:cubicBezTo>
                    <a:pt x="66245" y="26627"/>
                    <a:pt x="57802" y="22732"/>
                    <a:pt x="45464" y="22732"/>
                  </a:cubicBezTo>
                  <a:cubicBezTo>
                    <a:pt x="30957" y="22732"/>
                    <a:pt x="16668" y="28361"/>
                    <a:pt x="5846" y="35505"/>
                  </a:cubicBezTo>
                  <a:lnTo>
                    <a:pt x="5846" y="11257"/>
                  </a:lnTo>
                  <a:cubicBezTo>
                    <a:pt x="15805" y="4330"/>
                    <a:pt x="30740" y="0"/>
                    <a:pt x="45899" y="0"/>
                  </a:cubicBezTo>
                  <a:cubicBezTo>
                    <a:pt x="75558" y="0"/>
                    <a:pt x="92661" y="12120"/>
                    <a:pt x="92661" y="37232"/>
                  </a:cubicBezTo>
                  <a:lnTo>
                    <a:pt x="92661" y="83559"/>
                  </a:lnTo>
                  <a:cubicBezTo>
                    <a:pt x="92661" y="90914"/>
                    <a:pt x="96774" y="92430"/>
                    <a:pt x="99806" y="92430"/>
                  </a:cubicBezTo>
                  <a:cubicBezTo>
                    <a:pt x="101322" y="92430"/>
                    <a:pt x="103055" y="92212"/>
                    <a:pt x="105217" y="91131"/>
                  </a:cubicBezTo>
                  <a:lnTo>
                    <a:pt x="105217" y="112347"/>
                  </a:lnTo>
                  <a:cubicBezTo>
                    <a:pt x="101532" y="113646"/>
                    <a:pt x="97209" y="114509"/>
                    <a:pt x="91791" y="114509"/>
                  </a:cubicBezTo>
                  <a:cubicBezTo>
                    <a:pt x="80099" y="114509"/>
                    <a:pt x="71228" y="108445"/>
                    <a:pt x="69277" y="98058"/>
                  </a:cubicBezTo>
                  <a:cubicBezTo>
                    <a:pt x="62567" y="108880"/>
                    <a:pt x="49794" y="114509"/>
                    <a:pt x="33126" y="114509"/>
                  </a:cubicBezTo>
                  <a:cubicBezTo>
                    <a:pt x="14724" y="114516"/>
                    <a:pt x="0" y="103694"/>
                    <a:pt x="0" y="85510"/>
                  </a:cubicBezTo>
                  <a:moveTo>
                    <a:pt x="66245" y="71003"/>
                  </a:moveTo>
                  <a:lnTo>
                    <a:pt x="66245" y="59311"/>
                  </a:lnTo>
                  <a:lnTo>
                    <a:pt x="38965" y="70133"/>
                  </a:lnTo>
                  <a:cubicBezTo>
                    <a:pt x="31603" y="73165"/>
                    <a:pt x="25757" y="76197"/>
                    <a:pt x="25757" y="83341"/>
                  </a:cubicBezTo>
                  <a:cubicBezTo>
                    <a:pt x="25757" y="89833"/>
                    <a:pt x="31385" y="93735"/>
                    <a:pt x="38965" y="93735"/>
                  </a:cubicBezTo>
                  <a:cubicBezTo>
                    <a:pt x="55205" y="93735"/>
                    <a:pt x="66245" y="84646"/>
                    <a:pt x="66245" y="71003"/>
                  </a:cubicBezTo>
                </a:path>
              </a:pathLst>
            </a:custGeom>
            <a:solidFill>
              <a:schemeClr val="bg1"/>
            </a:solidFill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3AC4F7E-747B-50B3-E146-10621219951F}"/>
                </a:ext>
              </a:extLst>
            </p:cNvPr>
            <p:cNvSpPr/>
            <p:nvPr/>
          </p:nvSpPr>
          <p:spPr>
            <a:xfrm>
              <a:off x="11110144" y="6373427"/>
              <a:ext cx="80071" cy="131060"/>
            </a:xfrm>
            <a:custGeom>
              <a:avLst/>
              <a:gdLst>
                <a:gd name="connsiteX0" fmla="*/ 48924 w 87025"/>
                <a:gd name="connsiteY0" fmla="*/ 0 h 142441"/>
                <a:gd name="connsiteX1" fmla="*/ 48924 w 87025"/>
                <a:gd name="connsiteY1" fmla="*/ 30522 h 142441"/>
                <a:gd name="connsiteX2" fmla="*/ 82695 w 87025"/>
                <a:gd name="connsiteY2" fmla="*/ 30522 h 142441"/>
                <a:gd name="connsiteX3" fmla="*/ 82695 w 87025"/>
                <a:gd name="connsiteY3" fmla="*/ 52384 h 142441"/>
                <a:gd name="connsiteX4" fmla="*/ 48924 w 87025"/>
                <a:gd name="connsiteY4" fmla="*/ 52384 h 142441"/>
                <a:gd name="connsiteX5" fmla="*/ 48924 w 87025"/>
                <a:gd name="connsiteY5" fmla="*/ 95679 h 142441"/>
                <a:gd name="connsiteX6" fmla="*/ 68842 w 87025"/>
                <a:gd name="connsiteY6" fmla="*/ 119274 h 142441"/>
                <a:gd name="connsiteX7" fmla="*/ 87026 w 87025"/>
                <a:gd name="connsiteY7" fmla="*/ 114298 h 142441"/>
                <a:gd name="connsiteX8" fmla="*/ 87026 w 87025"/>
                <a:gd name="connsiteY8" fmla="*/ 137458 h 142441"/>
                <a:gd name="connsiteX9" fmla="*/ 64294 w 87025"/>
                <a:gd name="connsiteY9" fmla="*/ 142441 h 142441"/>
                <a:gd name="connsiteX10" fmla="*/ 22514 w 87025"/>
                <a:gd name="connsiteY10" fmla="*/ 96977 h 142441"/>
                <a:gd name="connsiteX11" fmla="*/ 22514 w 87025"/>
                <a:gd name="connsiteY11" fmla="*/ 52384 h 142441"/>
                <a:gd name="connsiteX12" fmla="*/ 0 w 87025"/>
                <a:gd name="connsiteY12" fmla="*/ 52384 h 142441"/>
                <a:gd name="connsiteX13" fmla="*/ 0 w 87025"/>
                <a:gd name="connsiteY13" fmla="*/ 30522 h 142441"/>
                <a:gd name="connsiteX14" fmla="*/ 22514 w 87025"/>
                <a:gd name="connsiteY14" fmla="*/ 30522 h 142441"/>
                <a:gd name="connsiteX15" fmla="*/ 22514 w 87025"/>
                <a:gd name="connsiteY15" fmla="*/ 0 h 142441"/>
                <a:gd name="connsiteX16" fmla="*/ 48924 w 87025"/>
                <a:gd name="connsiteY16" fmla="*/ 0 h 14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7025" h="142441">
                  <a:moveTo>
                    <a:pt x="48924" y="0"/>
                  </a:moveTo>
                  <a:lnTo>
                    <a:pt x="48924" y="30522"/>
                  </a:lnTo>
                  <a:lnTo>
                    <a:pt x="82695" y="30522"/>
                  </a:lnTo>
                  <a:lnTo>
                    <a:pt x="82695" y="52384"/>
                  </a:lnTo>
                  <a:lnTo>
                    <a:pt x="48924" y="52384"/>
                  </a:lnTo>
                  <a:lnTo>
                    <a:pt x="48924" y="95679"/>
                  </a:lnTo>
                  <a:cubicBezTo>
                    <a:pt x="48924" y="111912"/>
                    <a:pt x="58019" y="119274"/>
                    <a:pt x="68842" y="119274"/>
                  </a:cubicBezTo>
                  <a:cubicBezTo>
                    <a:pt x="76204" y="119274"/>
                    <a:pt x="81832" y="117323"/>
                    <a:pt x="87026" y="114298"/>
                  </a:cubicBezTo>
                  <a:lnTo>
                    <a:pt x="87026" y="137458"/>
                  </a:lnTo>
                  <a:cubicBezTo>
                    <a:pt x="79235" y="140925"/>
                    <a:pt x="71221" y="142441"/>
                    <a:pt x="64294" y="142441"/>
                  </a:cubicBezTo>
                  <a:cubicBezTo>
                    <a:pt x="40263" y="142441"/>
                    <a:pt x="22514" y="127507"/>
                    <a:pt x="22514" y="96977"/>
                  </a:cubicBezTo>
                  <a:lnTo>
                    <a:pt x="22514" y="52384"/>
                  </a:lnTo>
                  <a:lnTo>
                    <a:pt x="0" y="52384"/>
                  </a:lnTo>
                  <a:lnTo>
                    <a:pt x="0" y="30522"/>
                  </a:lnTo>
                  <a:lnTo>
                    <a:pt x="22514" y="30522"/>
                  </a:lnTo>
                  <a:lnTo>
                    <a:pt x="22514" y="0"/>
                  </a:lnTo>
                  <a:lnTo>
                    <a:pt x="48924" y="0"/>
                  </a:lnTo>
                  <a:close/>
                </a:path>
              </a:pathLst>
            </a:custGeom>
            <a:solidFill>
              <a:schemeClr val="bg1"/>
            </a:solidFill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1213849-C1AD-8780-A9DB-6AFAD956B4A9}"/>
                </a:ext>
              </a:extLst>
            </p:cNvPr>
            <p:cNvSpPr/>
            <p:nvPr/>
          </p:nvSpPr>
          <p:spPr>
            <a:xfrm>
              <a:off x="11208536" y="6361875"/>
              <a:ext cx="99592" cy="140223"/>
            </a:xfrm>
            <a:custGeom>
              <a:avLst/>
              <a:gdLst>
                <a:gd name="connsiteX0" fmla="*/ 50440 w 108241"/>
                <a:gd name="connsiteY0" fmla="*/ 95679 h 152400"/>
                <a:gd name="connsiteX1" fmla="*/ 108242 w 108241"/>
                <a:gd name="connsiteY1" fmla="*/ 152400 h 152400"/>
                <a:gd name="connsiteX2" fmla="*/ 73389 w 108241"/>
                <a:gd name="connsiteY2" fmla="*/ 152400 h 152400"/>
                <a:gd name="connsiteX3" fmla="*/ 26409 w 108241"/>
                <a:gd name="connsiteY3" fmla="*/ 106936 h 152400"/>
                <a:gd name="connsiteX4" fmla="*/ 26409 w 108241"/>
                <a:gd name="connsiteY4" fmla="*/ 152400 h 152400"/>
                <a:gd name="connsiteX5" fmla="*/ 0 w 108241"/>
                <a:gd name="connsiteY5" fmla="*/ 152400 h 152400"/>
                <a:gd name="connsiteX6" fmla="*/ 0 w 108241"/>
                <a:gd name="connsiteY6" fmla="*/ 0 h 152400"/>
                <a:gd name="connsiteX7" fmla="*/ 26409 w 108241"/>
                <a:gd name="connsiteY7" fmla="*/ 0 h 152400"/>
                <a:gd name="connsiteX8" fmla="*/ 26409 w 108241"/>
                <a:gd name="connsiteY8" fmla="*/ 87236 h 152400"/>
                <a:gd name="connsiteX9" fmla="*/ 69494 w 108241"/>
                <a:gd name="connsiteY9" fmla="*/ 43078 h 152400"/>
                <a:gd name="connsiteX10" fmla="*/ 101750 w 108241"/>
                <a:gd name="connsiteY10" fmla="*/ 43078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241" h="152400">
                  <a:moveTo>
                    <a:pt x="50440" y="95679"/>
                  </a:moveTo>
                  <a:lnTo>
                    <a:pt x="108242" y="152400"/>
                  </a:lnTo>
                  <a:lnTo>
                    <a:pt x="73389" y="152400"/>
                  </a:lnTo>
                  <a:lnTo>
                    <a:pt x="26409" y="106936"/>
                  </a:lnTo>
                  <a:lnTo>
                    <a:pt x="26409" y="152400"/>
                  </a:lnTo>
                  <a:lnTo>
                    <a:pt x="0" y="152400"/>
                  </a:lnTo>
                  <a:lnTo>
                    <a:pt x="0" y="0"/>
                  </a:lnTo>
                  <a:lnTo>
                    <a:pt x="26409" y="0"/>
                  </a:lnTo>
                  <a:lnTo>
                    <a:pt x="26409" y="87236"/>
                  </a:lnTo>
                  <a:lnTo>
                    <a:pt x="69494" y="43078"/>
                  </a:lnTo>
                  <a:lnTo>
                    <a:pt x="101750" y="43078"/>
                  </a:lnTo>
                  <a:close/>
                </a:path>
              </a:pathLst>
            </a:custGeom>
            <a:solidFill>
              <a:schemeClr val="bg1"/>
            </a:solidFill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8D81DE2-829D-5565-1704-24D460656E87}"/>
                </a:ext>
              </a:extLst>
            </p:cNvPr>
            <p:cNvSpPr/>
            <p:nvPr/>
          </p:nvSpPr>
          <p:spPr>
            <a:xfrm>
              <a:off x="11315121" y="6399121"/>
              <a:ext cx="68719" cy="102976"/>
            </a:xfrm>
            <a:custGeom>
              <a:avLst/>
              <a:gdLst>
                <a:gd name="connsiteX0" fmla="*/ 0 w 74687"/>
                <a:gd name="connsiteY0" fmla="*/ 2597 h 111919"/>
                <a:gd name="connsiteX1" fmla="*/ 26409 w 74687"/>
                <a:gd name="connsiteY1" fmla="*/ 2597 h 111919"/>
                <a:gd name="connsiteX2" fmla="*/ 26409 w 74687"/>
                <a:gd name="connsiteY2" fmla="*/ 26409 h 111919"/>
                <a:gd name="connsiteX3" fmla="*/ 57584 w 74687"/>
                <a:gd name="connsiteY3" fmla="*/ 0 h 111919"/>
                <a:gd name="connsiteX4" fmla="*/ 74688 w 74687"/>
                <a:gd name="connsiteY4" fmla="*/ 4113 h 111919"/>
                <a:gd name="connsiteX5" fmla="*/ 74688 w 74687"/>
                <a:gd name="connsiteY5" fmla="*/ 29441 h 111919"/>
                <a:gd name="connsiteX6" fmla="*/ 56286 w 74687"/>
                <a:gd name="connsiteY6" fmla="*/ 24465 h 111919"/>
                <a:gd name="connsiteX7" fmla="*/ 26409 w 74687"/>
                <a:gd name="connsiteY7" fmla="*/ 61479 h 111919"/>
                <a:gd name="connsiteX8" fmla="*/ 26409 w 74687"/>
                <a:gd name="connsiteY8" fmla="*/ 111919 h 111919"/>
                <a:gd name="connsiteX9" fmla="*/ 0 w 74687"/>
                <a:gd name="connsiteY9" fmla="*/ 111919 h 111919"/>
                <a:gd name="connsiteX10" fmla="*/ 0 w 74687"/>
                <a:gd name="connsiteY10" fmla="*/ 2597 h 11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687" h="111919">
                  <a:moveTo>
                    <a:pt x="0" y="2597"/>
                  </a:moveTo>
                  <a:lnTo>
                    <a:pt x="26409" y="2597"/>
                  </a:lnTo>
                  <a:lnTo>
                    <a:pt x="26409" y="26409"/>
                  </a:lnTo>
                  <a:cubicBezTo>
                    <a:pt x="30094" y="11257"/>
                    <a:pt x="42432" y="0"/>
                    <a:pt x="57584" y="0"/>
                  </a:cubicBezTo>
                  <a:cubicBezTo>
                    <a:pt x="63213" y="0"/>
                    <a:pt x="69705" y="1298"/>
                    <a:pt x="74688" y="4113"/>
                  </a:cubicBezTo>
                  <a:lnTo>
                    <a:pt x="74688" y="29441"/>
                  </a:lnTo>
                  <a:cubicBezTo>
                    <a:pt x="69270" y="25764"/>
                    <a:pt x="62132" y="24465"/>
                    <a:pt x="56286" y="24465"/>
                  </a:cubicBezTo>
                  <a:cubicBezTo>
                    <a:pt x="39835" y="24465"/>
                    <a:pt x="26845" y="38754"/>
                    <a:pt x="26409" y="61479"/>
                  </a:cubicBezTo>
                  <a:lnTo>
                    <a:pt x="26409" y="111919"/>
                  </a:lnTo>
                  <a:lnTo>
                    <a:pt x="0" y="111919"/>
                  </a:lnTo>
                  <a:lnTo>
                    <a:pt x="0" y="2597"/>
                  </a:lnTo>
                  <a:close/>
                </a:path>
              </a:pathLst>
            </a:custGeom>
            <a:solidFill>
              <a:schemeClr val="bg1"/>
            </a:solidFill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DD2FB66-8B2F-132B-5E0A-5F2030B3634A}"/>
                </a:ext>
              </a:extLst>
            </p:cNvPr>
            <p:cNvSpPr/>
            <p:nvPr/>
          </p:nvSpPr>
          <p:spPr>
            <a:xfrm>
              <a:off x="11390887" y="6399121"/>
              <a:ext cx="96802" cy="105358"/>
            </a:xfrm>
            <a:custGeom>
              <a:avLst/>
              <a:gdLst>
                <a:gd name="connsiteX0" fmla="*/ 0 w 105209"/>
                <a:gd name="connsiteY0" fmla="*/ 85510 h 114508"/>
                <a:gd name="connsiteX1" fmla="*/ 30957 w 105209"/>
                <a:gd name="connsiteY1" fmla="*/ 52819 h 114508"/>
                <a:gd name="connsiteX2" fmla="*/ 55851 w 105209"/>
                <a:gd name="connsiteY2" fmla="*/ 44811 h 114508"/>
                <a:gd name="connsiteX3" fmla="*/ 66245 w 105209"/>
                <a:gd name="connsiteY3" fmla="*/ 35723 h 114508"/>
                <a:gd name="connsiteX4" fmla="*/ 45464 w 105209"/>
                <a:gd name="connsiteY4" fmla="*/ 22732 h 114508"/>
                <a:gd name="connsiteX5" fmla="*/ 5846 w 105209"/>
                <a:gd name="connsiteY5" fmla="*/ 35505 h 114508"/>
                <a:gd name="connsiteX6" fmla="*/ 5846 w 105209"/>
                <a:gd name="connsiteY6" fmla="*/ 11257 h 114508"/>
                <a:gd name="connsiteX7" fmla="*/ 45892 w 105209"/>
                <a:gd name="connsiteY7" fmla="*/ 0 h 114508"/>
                <a:gd name="connsiteX8" fmla="*/ 92654 w 105209"/>
                <a:gd name="connsiteY8" fmla="*/ 37232 h 114508"/>
                <a:gd name="connsiteX9" fmla="*/ 92654 w 105209"/>
                <a:gd name="connsiteY9" fmla="*/ 83559 h 114508"/>
                <a:gd name="connsiteX10" fmla="*/ 99799 w 105209"/>
                <a:gd name="connsiteY10" fmla="*/ 92430 h 114508"/>
                <a:gd name="connsiteX11" fmla="*/ 105210 w 105209"/>
                <a:gd name="connsiteY11" fmla="*/ 91131 h 114508"/>
                <a:gd name="connsiteX12" fmla="*/ 105210 w 105209"/>
                <a:gd name="connsiteY12" fmla="*/ 112347 h 114508"/>
                <a:gd name="connsiteX13" fmla="*/ 91784 w 105209"/>
                <a:gd name="connsiteY13" fmla="*/ 114509 h 114508"/>
                <a:gd name="connsiteX14" fmla="*/ 69270 w 105209"/>
                <a:gd name="connsiteY14" fmla="*/ 98058 h 114508"/>
                <a:gd name="connsiteX15" fmla="*/ 33119 w 105209"/>
                <a:gd name="connsiteY15" fmla="*/ 114509 h 114508"/>
                <a:gd name="connsiteX16" fmla="*/ 0 w 105209"/>
                <a:gd name="connsiteY16" fmla="*/ 85510 h 114508"/>
                <a:gd name="connsiteX17" fmla="*/ 66245 w 105209"/>
                <a:gd name="connsiteY17" fmla="*/ 71003 h 114508"/>
                <a:gd name="connsiteX18" fmla="*/ 66245 w 105209"/>
                <a:gd name="connsiteY18" fmla="*/ 59311 h 114508"/>
                <a:gd name="connsiteX19" fmla="*/ 38965 w 105209"/>
                <a:gd name="connsiteY19" fmla="*/ 70133 h 114508"/>
                <a:gd name="connsiteX20" fmla="*/ 25757 w 105209"/>
                <a:gd name="connsiteY20" fmla="*/ 83341 h 114508"/>
                <a:gd name="connsiteX21" fmla="*/ 38965 w 105209"/>
                <a:gd name="connsiteY21" fmla="*/ 93735 h 114508"/>
                <a:gd name="connsiteX22" fmla="*/ 66245 w 105209"/>
                <a:gd name="connsiteY22" fmla="*/ 71003 h 114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5209" h="114508">
                  <a:moveTo>
                    <a:pt x="0" y="85510"/>
                  </a:moveTo>
                  <a:cubicBezTo>
                    <a:pt x="0" y="66673"/>
                    <a:pt x="11475" y="58883"/>
                    <a:pt x="30957" y="52819"/>
                  </a:cubicBezTo>
                  <a:lnTo>
                    <a:pt x="55851" y="44811"/>
                  </a:lnTo>
                  <a:cubicBezTo>
                    <a:pt x="63213" y="42650"/>
                    <a:pt x="66245" y="40046"/>
                    <a:pt x="66245" y="35723"/>
                  </a:cubicBezTo>
                  <a:cubicBezTo>
                    <a:pt x="66245" y="26627"/>
                    <a:pt x="57802" y="22732"/>
                    <a:pt x="45464" y="22732"/>
                  </a:cubicBezTo>
                  <a:cubicBezTo>
                    <a:pt x="30957" y="22732"/>
                    <a:pt x="16668" y="28361"/>
                    <a:pt x="5846" y="35505"/>
                  </a:cubicBezTo>
                  <a:lnTo>
                    <a:pt x="5846" y="11257"/>
                  </a:lnTo>
                  <a:cubicBezTo>
                    <a:pt x="15805" y="4330"/>
                    <a:pt x="30740" y="0"/>
                    <a:pt x="45892" y="0"/>
                  </a:cubicBezTo>
                  <a:cubicBezTo>
                    <a:pt x="75551" y="0"/>
                    <a:pt x="92654" y="12120"/>
                    <a:pt x="92654" y="37232"/>
                  </a:cubicBezTo>
                  <a:lnTo>
                    <a:pt x="92654" y="83559"/>
                  </a:lnTo>
                  <a:cubicBezTo>
                    <a:pt x="92654" y="90914"/>
                    <a:pt x="96767" y="92430"/>
                    <a:pt x="99799" y="92430"/>
                  </a:cubicBezTo>
                  <a:cubicBezTo>
                    <a:pt x="101315" y="92430"/>
                    <a:pt x="103041" y="92212"/>
                    <a:pt x="105210" y="91131"/>
                  </a:cubicBezTo>
                  <a:lnTo>
                    <a:pt x="105210" y="112347"/>
                  </a:lnTo>
                  <a:cubicBezTo>
                    <a:pt x="101532" y="113646"/>
                    <a:pt x="97202" y="114509"/>
                    <a:pt x="91784" y="114509"/>
                  </a:cubicBezTo>
                  <a:cubicBezTo>
                    <a:pt x="80092" y="114509"/>
                    <a:pt x="71221" y="108445"/>
                    <a:pt x="69270" y="98058"/>
                  </a:cubicBezTo>
                  <a:cubicBezTo>
                    <a:pt x="62560" y="108880"/>
                    <a:pt x="49787" y="114509"/>
                    <a:pt x="33119" y="114509"/>
                  </a:cubicBezTo>
                  <a:cubicBezTo>
                    <a:pt x="14724" y="114516"/>
                    <a:pt x="0" y="103694"/>
                    <a:pt x="0" y="85510"/>
                  </a:cubicBezTo>
                  <a:moveTo>
                    <a:pt x="66245" y="71003"/>
                  </a:moveTo>
                  <a:lnTo>
                    <a:pt x="66245" y="59311"/>
                  </a:lnTo>
                  <a:lnTo>
                    <a:pt x="38965" y="70133"/>
                  </a:lnTo>
                  <a:cubicBezTo>
                    <a:pt x="31603" y="73165"/>
                    <a:pt x="25757" y="76197"/>
                    <a:pt x="25757" y="83341"/>
                  </a:cubicBezTo>
                  <a:cubicBezTo>
                    <a:pt x="25757" y="89833"/>
                    <a:pt x="31385" y="93735"/>
                    <a:pt x="38965" y="93735"/>
                  </a:cubicBezTo>
                  <a:cubicBezTo>
                    <a:pt x="55205" y="93735"/>
                    <a:pt x="66245" y="84646"/>
                    <a:pt x="66245" y="71003"/>
                  </a:cubicBezTo>
                </a:path>
              </a:pathLst>
            </a:custGeom>
            <a:solidFill>
              <a:schemeClr val="bg1"/>
            </a:solidFill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785B10E-86B5-6FE9-287F-8861C7004A87}"/>
                </a:ext>
              </a:extLst>
            </p:cNvPr>
            <p:cNvSpPr/>
            <p:nvPr/>
          </p:nvSpPr>
          <p:spPr>
            <a:xfrm>
              <a:off x="11492430" y="6354106"/>
              <a:ext cx="80272" cy="147991"/>
            </a:xfrm>
            <a:custGeom>
              <a:avLst/>
              <a:gdLst>
                <a:gd name="connsiteX0" fmla="*/ 64294 w 87243"/>
                <a:gd name="connsiteY0" fmla="*/ 0 h 160843"/>
                <a:gd name="connsiteX1" fmla="*/ 87243 w 87243"/>
                <a:gd name="connsiteY1" fmla="*/ 5193 h 160843"/>
                <a:gd name="connsiteX2" fmla="*/ 87243 w 87243"/>
                <a:gd name="connsiteY2" fmla="*/ 28354 h 160843"/>
                <a:gd name="connsiteX3" fmla="*/ 68842 w 87243"/>
                <a:gd name="connsiteY3" fmla="*/ 23160 h 160843"/>
                <a:gd name="connsiteX4" fmla="*/ 49141 w 87243"/>
                <a:gd name="connsiteY4" fmla="*/ 46755 h 160843"/>
                <a:gd name="connsiteX5" fmla="*/ 49141 w 87243"/>
                <a:gd name="connsiteY5" fmla="*/ 51521 h 160843"/>
                <a:gd name="connsiteX6" fmla="*/ 79614 w 87243"/>
                <a:gd name="connsiteY6" fmla="*/ 51521 h 160843"/>
                <a:gd name="connsiteX7" fmla="*/ 79614 w 87243"/>
                <a:gd name="connsiteY7" fmla="*/ 73382 h 160843"/>
                <a:gd name="connsiteX8" fmla="*/ 49141 w 87243"/>
                <a:gd name="connsiteY8" fmla="*/ 73382 h 160843"/>
                <a:gd name="connsiteX9" fmla="*/ 49141 w 87243"/>
                <a:gd name="connsiteY9" fmla="*/ 160843 h 160843"/>
                <a:gd name="connsiteX10" fmla="*/ 22732 w 87243"/>
                <a:gd name="connsiteY10" fmla="*/ 160843 h 160843"/>
                <a:gd name="connsiteX11" fmla="*/ 22732 w 87243"/>
                <a:gd name="connsiteY11" fmla="*/ 73382 h 160843"/>
                <a:gd name="connsiteX12" fmla="*/ 0 w 87243"/>
                <a:gd name="connsiteY12" fmla="*/ 73382 h 160843"/>
                <a:gd name="connsiteX13" fmla="*/ 0 w 87243"/>
                <a:gd name="connsiteY13" fmla="*/ 51521 h 160843"/>
                <a:gd name="connsiteX14" fmla="*/ 22732 w 87243"/>
                <a:gd name="connsiteY14" fmla="*/ 51521 h 160843"/>
                <a:gd name="connsiteX15" fmla="*/ 22732 w 87243"/>
                <a:gd name="connsiteY15" fmla="*/ 45457 h 160843"/>
                <a:gd name="connsiteX16" fmla="*/ 64294 w 87243"/>
                <a:gd name="connsiteY16" fmla="*/ 0 h 16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7243" h="160843">
                  <a:moveTo>
                    <a:pt x="64294" y="0"/>
                  </a:moveTo>
                  <a:cubicBezTo>
                    <a:pt x="71438" y="0"/>
                    <a:pt x="79446" y="1516"/>
                    <a:pt x="87243" y="5193"/>
                  </a:cubicBezTo>
                  <a:lnTo>
                    <a:pt x="87243" y="28354"/>
                  </a:lnTo>
                  <a:cubicBezTo>
                    <a:pt x="82050" y="24894"/>
                    <a:pt x="76421" y="23160"/>
                    <a:pt x="68842" y="23160"/>
                  </a:cubicBezTo>
                  <a:cubicBezTo>
                    <a:pt x="58237" y="23160"/>
                    <a:pt x="49141" y="30740"/>
                    <a:pt x="49141" y="46755"/>
                  </a:cubicBezTo>
                  <a:lnTo>
                    <a:pt x="49141" y="51521"/>
                  </a:lnTo>
                  <a:lnTo>
                    <a:pt x="79614" y="51521"/>
                  </a:lnTo>
                  <a:lnTo>
                    <a:pt x="79614" y="73382"/>
                  </a:lnTo>
                  <a:lnTo>
                    <a:pt x="49141" y="73382"/>
                  </a:lnTo>
                  <a:lnTo>
                    <a:pt x="49141" y="160843"/>
                  </a:lnTo>
                  <a:lnTo>
                    <a:pt x="22732" y="160843"/>
                  </a:lnTo>
                  <a:lnTo>
                    <a:pt x="22732" y="73382"/>
                  </a:lnTo>
                  <a:lnTo>
                    <a:pt x="0" y="73382"/>
                  </a:lnTo>
                  <a:lnTo>
                    <a:pt x="0" y="51521"/>
                  </a:lnTo>
                  <a:lnTo>
                    <a:pt x="22732" y="51521"/>
                  </a:lnTo>
                  <a:lnTo>
                    <a:pt x="22732" y="45457"/>
                  </a:lnTo>
                  <a:cubicBezTo>
                    <a:pt x="22725" y="14935"/>
                    <a:pt x="40474" y="0"/>
                    <a:pt x="64294" y="0"/>
                  </a:cubicBezTo>
                </a:path>
              </a:pathLst>
            </a:custGeom>
            <a:solidFill>
              <a:schemeClr val="bg1"/>
            </a:solidFill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32F3957-46F3-A05B-670D-93EDCE2503AC}"/>
                </a:ext>
              </a:extLst>
            </p:cNvPr>
            <p:cNvSpPr/>
            <p:nvPr/>
          </p:nvSpPr>
          <p:spPr>
            <a:xfrm>
              <a:off x="11574685" y="6373427"/>
              <a:ext cx="80071" cy="131060"/>
            </a:xfrm>
            <a:custGeom>
              <a:avLst/>
              <a:gdLst>
                <a:gd name="connsiteX0" fmla="*/ 48924 w 87025"/>
                <a:gd name="connsiteY0" fmla="*/ 0 h 142441"/>
                <a:gd name="connsiteX1" fmla="*/ 48924 w 87025"/>
                <a:gd name="connsiteY1" fmla="*/ 30522 h 142441"/>
                <a:gd name="connsiteX2" fmla="*/ 82695 w 87025"/>
                <a:gd name="connsiteY2" fmla="*/ 30522 h 142441"/>
                <a:gd name="connsiteX3" fmla="*/ 82695 w 87025"/>
                <a:gd name="connsiteY3" fmla="*/ 52384 h 142441"/>
                <a:gd name="connsiteX4" fmla="*/ 48924 w 87025"/>
                <a:gd name="connsiteY4" fmla="*/ 52384 h 142441"/>
                <a:gd name="connsiteX5" fmla="*/ 48924 w 87025"/>
                <a:gd name="connsiteY5" fmla="*/ 95679 h 142441"/>
                <a:gd name="connsiteX6" fmla="*/ 68841 w 87025"/>
                <a:gd name="connsiteY6" fmla="*/ 119274 h 142441"/>
                <a:gd name="connsiteX7" fmla="*/ 87026 w 87025"/>
                <a:gd name="connsiteY7" fmla="*/ 114298 h 142441"/>
                <a:gd name="connsiteX8" fmla="*/ 87026 w 87025"/>
                <a:gd name="connsiteY8" fmla="*/ 137458 h 142441"/>
                <a:gd name="connsiteX9" fmla="*/ 64294 w 87025"/>
                <a:gd name="connsiteY9" fmla="*/ 142441 h 142441"/>
                <a:gd name="connsiteX10" fmla="*/ 22514 w 87025"/>
                <a:gd name="connsiteY10" fmla="*/ 96977 h 142441"/>
                <a:gd name="connsiteX11" fmla="*/ 22514 w 87025"/>
                <a:gd name="connsiteY11" fmla="*/ 52384 h 142441"/>
                <a:gd name="connsiteX12" fmla="*/ 0 w 87025"/>
                <a:gd name="connsiteY12" fmla="*/ 52384 h 142441"/>
                <a:gd name="connsiteX13" fmla="*/ 0 w 87025"/>
                <a:gd name="connsiteY13" fmla="*/ 30522 h 142441"/>
                <a:gd name="connsiteX14" fmla="*/ 22514 w 87025"/>
                <a:gd name="connsiteY14" fmla="*/ 30522 h 142441"/>
                <a:gd name="connsiteX15" fmla="*/ 22514 w 87025"/>
                <a:gd name="connsiteY15" fmla="*/ 0 h 142441"/>
                <a:gd name="connsiteX16" fmla="*/ 48924 w 87025"/>
                <a:gd name="connsiteY16" fmla="*/ 0 h 14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7025" h="142441">
                  <a:moveTo>
                    <a:pt x="48924" y="0"/>
                  </a:moveTo>
                  <a:lnTo>
                    <a:pt x="48924" y="30522"/>
                  </a:lnTo>
                  <a:lnTo>
                    <a:pt x="82695" y="30522"/>
                  </a:lnTo>
                  <a:lnTo>
                    <a:pt x="82695" y="52384"/>
                  </a:lnTo>
                  <a:lnTo>
                    <a:pt x="48924" y="52384"/>
                  </a:lnTo>
                  <a:lnTo>
                    <a:pt x="48924" y="95679"/>
                  </a:lnTo>
                  <a:cubicBezTo>
                    <a:pt x="48924" y="111912"/>
                    <a:pt x="58019" y="119274"/>
                    <a:pt x="68841" y="119274"/>
                  </a:cubicBezTo>
                  <a:cubicBezTo>
                    <a:pt x="76204" y="119274"/>
                    <a:pt x="81832" y="117323"/>
                    <a:pt x="87026" y="114298"/>
                  </a:cubicBezTo>
                  <a:lnTo>
                    <a:pt x="87026" y="137458"/>
                  </a:lnTo>
                  <a:cubicBezTo>
                    <a:pt x="79228" y="140925"/>
                    <a:pt x="71221" y="142441"/>
                    <a:pt x="64294" y="142441"/>
                  </a:cubicBezTo>
                  <a:cubicBezTo>
                    <a:pt x="40263" y="142441"/>
                    <a:pt x="22514" y="127507"/>
                    <a:pt x="22514" y="96977"/>
                  </a:cubicBezTo>
                  <a:lnTo>
                    <a:pt x="22514" y="52384"/>
                  </a:lnTo>
                  <a:lnTo>
                    <a:pt x="0" y="52384"/>
                  </a:lnTo>
                  <a:lnTo>
                    <a:pt x="0" y="30522"/>
                  </a:lnTo>
                  <a:lnTo>
                    <a:pt x="22514" y="30522"/>
                  </a:lnTo>
                  <a:lnTo>
                    <a:pt x="22514" y="0"/>
                  </a:lnTo>
                  <a:lnTo>
                    <a:pt x="48924" y="0"/>
                  </a:lnTo>
                  <a:close/>
                </a:path>
              </a:pathLst>
            </a:custGeom>
            <a:solidFill>
              <a:schemeClr val="bg1"/>
            </a:solidFill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9126A0F-28C9-5176-84CE-180E6B07EB15}"/>
                </a:ext>
              </a:extLst>
            </p:cNvPr>
            <p:cNvSpPr/>
            <p:nvPr/>
          </p:nvSpPr>
          <p:spPr>
            <a:xfrm>
              <a:off x="10445270" y="6286239"/>
              <a:ext cx="288638" cy="290596"/>
            </a:xfrm>
            <a:custGeom>
              <a:avLst/>
              <a:gdLst>
                <a:gd name="connsiteX0" fmla="*/ 155662 w 313704"/>
                <a:gd name="connsiteY0" fmla="*/ 0 h 315832"/>
                <a:gd name="connsiteX1" fmla="*/ 38535 w 313704"/>
                <a:gd name="connsiteY1" fmla="*/ 52110 h 315832"/>
                <a:gd name="connsiteX2" fmla="*/ 89508 w 313704"/>
                <a:gd name="connsiteY2" fmla="*/ 59907 h 315832"/>
                <a:gd name="connsiteX3" fmla="*/ 224398 w 313704"/>
                <a:gd name="connsiteY3" fmla="*/ 77586 h 315832"/>
                <a:gd name="connsiteX4" fmla="*/ 225064 w 313704"/>
                <a:gd name="connsiteY4" fmla="*/ 79116 h 315832"/>
                <a:gd name="connsiteX5" fmla="*/ 223584 w 313704"/>
                <a:gd name="connsiteY5" fmla="*/ 79572 h 315832"/>
                <a:gd name="connsiteX6" fmla="*/ 97039 w 313704"/>
                <a:gd name="connsiteY6" fmla="*/ 89335 h 315832"/>
                <a:gd name="connsiteX7" fmla="*/ 13410 w 313704"/>
                <a:gd name="connsiteY7" fmla="*/ 95244 h 315832"/>
                <a:gd name="connsiteX8" fmla="*/ 11332 w 313704"/>
                <a:gd name="connsiteY8" fmla="*/ 94177 h 315832"/>
                <a:gd name="connsiteX9" fmla="*/ 2651 w 313704"/>
                <a:gd name="connsiteY9" fmla="*/ 119183 h 315832"/>
                <a:gd name="connsiteX10" fmla="*/ 71155 w 313704"/>
                <a:gd name="connsiteY10" fmla="*/ 144582 h 315832"/>
                <a:gd name="connsiteX11" fmla="*/ 244891 w 313704"/>
                <a:gd name="connsiteY11" fmla="*/ 148709 h 315832"/>
                <a:gd name="connsiteX12" fmla="*/ 245958 w 313704"/>
                <a:gd name="connsiteY12" fmla="*/ 150400 h 315832"/>
                <a:gd name="connsiteX13" fmla="*/ 244091 w 313704"/>
                <a:gd name="connsiteY13" fmla="*/ 150912 h 315832"/>
                <a:gd name="connsiteX14" fmla="*/ 126213 w 313704"/>
                <a:gd name="connsiteY14" fmla="*/ 166816 h 315832"/>
                <a:gd name="connsiteX15" fmla="*/ 2496 w 313704"/>
                <a:gd name="connsiteY15" fmla="*/ 184333 h 315832"/>
                <a:gd name="connsiteX16" fmla="*/ 54 w 313704"/>
                <a:gd name="connsiteY16" fmla="*/ 183912 h 315832"/>
                <a:gd name="connsiteX17" fmla="*/ 3942 w 313704"/>
                <a:gd name="connsiteY17" fmla="*/ 201247 h 315832"/>
                <a:gd name="connsiteX18" fmla="*/ 75921 w 313704"/>
                <a:gd name="connsiteY18" fmla="*/ 233643 h 315832"/>
                <a:gd name="connsiteX19" fmla="*/ 234595 w 313704"/>
                <a:gd name="connsiteY19" fmla="*/ 227488 h 315832"/>
                <a:gd name="connsiteX20" fmla="*/ 235374 w 313704"/>
                <a:gd name="connsiteY20" fmla="*/ 228885 h 315832"/>
                <a:gd name="connsiteX21" fmla="*/ 233935 w 313704"/>
                <a:gd name="connsiteY21" fmla="*/ 229530 h 315832"/>
                <a:gd name="connsiteX22" fmla="*/ 178225 w 313704"/>
                <a:gd name="connsiteY22" fmla="*/ 234071 h 315832"/>
                <a:gd name="connsiteX23" fmla="*/ 49820 w 313704"/>
                <a:gd name="connsiteY23" fmla="*/ 272257 h 315832"/>
                <a:gd name="connsiteX24" fmla="*/ 47574 w 313704"/>
                <a:gd name="connsiteY24" fmla="*/ 272882 h 315832"/>
                <a:gd name="connsiteX25" fmla="*/ 51905 w 313704"/>
                <a:gd name="connsiteY25" fmla="*/ 276819 h 315832"/>
                <a:gd name="connsiteX26" fmla="*/ 155683 w 313704"/>
                <a:gd name="connsiteY26" fmla="*/ 315833 h 315832"/>
                <a:gd name="connsiteX27" fmla="*/ 313704 w 313704"/>
                <a:gd name="connsiteY27" fmla="*/ 157811 h 315832"/>
                <a:gd name="connsiteX28" fmla="*/ 155662 w 313704"/>
                <a:gd name="connsiteY28" fmla="*/ 0 h 315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13704" h="315832">
                  <a:moveTo>
                    <a:pt x="155662" y="0"/>
                  </a:moveTo>
                  <a:cubicBezTo>
                    <a:pt x="109075" y="0"/>
                    <a:pt x="67436" y="20058"/>
                    <a:pt x="38535" y="52110"/>
                  </a:cubicBezTo>
                  <a:cubicBezTo>
                    <a:pt x="15705" y="77425"/>
                    <a:pt x="69815" y="64076"/>
                    <a:pt x="89508" y="59907"/>
                  </a:cubicBezTo>
                  <a:cubicBezTo>
                    <a:pt x="109201" y="55739"/>
                    <a:pt x="169375" y="43772"/>
                    <a:pt x="224398" y="77586"/>
                  </a:cubicBezTo>
                  <a:cubicBezTo>
                    <a:pt x="224398" y="77586"/>
                    <a:pt x="225443" y="78183"/>
                    <a:pt x="225064" y="79116"/>
                  </a:cubicBezTo>
                  <a:cubicBezTo>
                    <a:pt x="224685" y="80043"/>
                    <a:pt x="223584" y="79572"/>
                    <a:pt x="223584" y="79572"/>
                  </a:cubicBezTo>
                  <a:cubicBezTo>
                    <a:pt x="179580" y="67354"/>
                    <a:pt x="135898" y="76119"/>
                    <a:pt x="97039" y="89335"/>
                  </a:cubicBezTo>
                  <a:cubicBezTo>
                    <a:pt x="58179" y="102543"/>
                    <a:pt x="20070" y="109014"/>
                    <a:pt x="13410" y="95244"/>
                  </a:cubicBezTo>
                  <a:cubicBezTo>
                    <a:pt x="12301" y="92949"/>
                    <a:pt x="11880" y="93033"/>
                    <a:pt x="11332" y="94177"/>
                  </a:cubicBezTo>
                  <a:cubicBezTo>
                    <a:pt x="7704" y="101792"/>
                    <a:pt x="4377" y="112789"/>
                    <a:pt x="2651" y="119183"/>
                  </a:cubicBezTo>
                  <a:cubicBezTo>
                    <a:pt x="-6536" y="153193"/>
                    <a:pt x="26155" y="154969"/>
                    <a:pt x="71155" y="144582"/>
                  </a:cubicBezTo>
                  <a:cubicBezTo>
                    <a:pt x="109657" y="135690"/>
                    <a:pt x="183804" y="112396"/>
                    <a:pt x="244891" y="148709"/>
                  </a:cubicBezTo>
                  <a:cubicBezTo>
                    <a:pt x="244891" y="148709"/>
                    <a:pt x="246337" y="149368"/>
                    <a:pt x="245958" y="150400"/>
                  </a:cubicBezTo>
                  <a:cubicBezTo>
                    <a:pt x="245586" y="151432"/>
                    <a:pt x="244091" y="150912"/>
                    <a:pt x="244091" y="150912"/>
                  </a:cubicBezTo>
                  <a:cubicBezTo>
                    <a:pt x="195385" y="140834"/>
                    <a:pt x="147099" y="158597"/>
                    <a:pt x="126213" y="166816"/>
                  </a:cubicBezTo>
                  <a:cubicBezTo>
                    <a:pt x="105334" y="175034"/>
                    <a:pt x="24042" y="205753"/>
                    <a:pt x="2496" y="184333"/>
                  </a:cubicBezTo>
                  <a:cubicBezTo>
                    <a:pt x="2496" y="184333"/>
                    <a:pt x="-430" y="181252"/>
                    <a:pt x="54" y="183912"/>
                  </a:cubicBezTo>
                  <a:cubicBezTo>
                    <a:pt x="1472" y="191709"/>
                    <a:pt x="2075" y="194692"/>
                    <a:pt x="3942" y="201247"/>
                  </a:cubicBezTo>
                  <a:cubicBezTo>
                    <a:pt x="16063" y="243791"/>
                    <a:pt x="38661" y="241847"/>
                    <a:pt x="75921" y="233643"/>
                  </a:cubicBezTo>
                  <a:cubicBezTo>
                    <a:pt x="121434" y="223621"/>
                    <a:pt x="188738" y="202131"/>
                    <a:pt x="234595" y="227488"/>
                  </a:cubicBezTo>
                  <a:cubicBezTo>
                    <a:pt x="234595" y="227488"/>
                    <a:pt x="235690" y="227902"/>
                    <a:pt x="235374" y="228885"/>
                  </a:cubicBezTo>
                  <a:cubicBezTo>
                    <a:pt x="235058" y="229860"/>
                    <a:pt x="233935" y="229530"/>
                    <a:pt x="233935" y="229530"/>
                  </a:cubicBezTo>
                  <a:cubicBezTo>
                    <a:pt x="224405" y="228148"/>
                    <a:pt x="207828" y="226597"/>
                    <a:pt x="178225" y="234071"/>
                  </a:cubicBezTo>
                  <a:cubicBezTo>
                    <a:pt x="148622" y="241538"/>
                    <a:pt x="67864" y="282005"/>
                    <a:pt x="49820" y="272257"/>
                  </a:cubicBezTo>
                  <a:cubicBezTo>
                    <a:pt x="46641" y="270537"/>
                    <a:pt x="45960" y="271331"/>
                    <a:pt x="47574" y="272882"/>
                  </a:cubicBezTo>
                  <a:cubicBezTo>
                    <a:pt x="49841" y="275057"/>
                    <a:pt x="51905" y="276819"/>
                    <a:pt x="51905" y="276819"/>
                  </a:cubicBezTo>
                  <a:cubicBezTo>
                    <a:pt x="68727" y="292076"/>
                    <a:pt x="105095" y="315833"/>
                    <a:pt x="155683" y="315833"/>
                  </a:cubicBezTo>
                  <a:cubicBezTo>
                    <a:pt x="242954" y="315833"/>
                    <a:pt x="313704" y="245083"/>
                    <a:pt x="313704" y="157811"/>
                  </a:cubicBezTo>
                  <a:cubicBezTo>
                    <a:pt x="313683" y="70526"/>
                    <a:pt x="242933" y="0"/>
                    <a:pt x="155662" y="0"/>
                  </a:cubicBezTo>
                </a:path>
              </a:pathLst>
            </a:custGeom>
            <a:solidFill>
              <a:srgbClr val="20BAFF"/>
            </a:solidFill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55014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2444" userDrawn="1">
          <p15:clr>
            <a:srgbClr val="FBAE40"/>
          </p15:clr>
        </p15:guide>
        <p15:guide id="4" pos="2793" userDrawn="1">
          <p15:clr>
            <a:srgbClr val="FBAE40"/>
          </p15:clr>
        </p15:guide>
        <p15:guide id="5" pos="5240" userDrawn="1">
          <p15:clr>
            <a:srgbClr val="FBAE40"/>
          </p15:clr>
        </p15:guide>
        <p15:guide id="6" pos="4893" userDrawn="1">
          <p15:clr>
            <a:srgbClr val="FBAE40"/>
          </p15:clr>
        </p15:guide>
        <p15:guide id="7" orient="horz" pos="1405" userDrawn="1">
          <p15:clr>
            <a:srgbClr val="FBAE40"/>
          </p15:clr>
        </p15:guide>
        <p15:guide id="8" orient="horz" pos="1593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Mis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AF06351-2A0B-51BF-5B1F-B9FB33308A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17709" y="1675210"/>
            <a:ext cx="3328409" cy="5552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000" b="1">
                <a:solidFill>
                  <a:schemeClr val="accent4"/>
                </a:solidFill>
                <a:latin typeface="+mj-lt"/>
              </a:defRPr>
            </a:lvl1pPr>
            <a:lvl2pPr marL="210312" indent="0">
              <a:buNone/>
              <a:defRPr/>
            </a:lvl2pPr>
          </a:lstStyle>
          <a:p>
            <a:pPr lvl="0"/>
            <a:r>
              <a:rPr lang="nb-NO" noProof="0" dirty="0"/>
              <a:t>3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0F672FC-E75B-FA5B-B99B-8FC1770D2A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35080" y="1675210"/>
            <a:ext cx="3328409" cy="5552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000" b="1">
                <a:solidFill>
                  <a:schemeClr val="accent4"/>
                </a:solidFill>
                <a:latin typeface="+mj-lt"/>
              </a:defRPr>
            </a:lvl1pPr>
            <a:lvl2pPr marL="210312" indent="0">
              <a:buNone/>
              <a:defRPr/>
            </a:lvl2pPr>
          </a:lstStyle>
          <a:p>
            <a:pPr lvl="0"/>
            <a:r>
              <a:rPr lang="nb-NO" noProof="0" dirty="0"/>
              <a:t>2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D1236369-7050-0D9A-3F8B-A437C4F022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7852" y="1675210"/>
            <a:ext cx="3330000" cy="5552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000" b="1">
                <a:solidFill>
                  <a:schemeClr val="accent4"/>
                </a:solidFill>
                <a:latin typeface="+mj-lt"/>
              </a:defRPr>
            </a:lvl1pPr>
            <a:lvl2pPr marL="210312" indent="0">
              <a:buNone/>
              <a:defRPr/>
            </a:lvl2pPr>
          </a:lstStyle>
          <a:p>
            <a:pPr lvl="0"/>
            <a:r>
              <a:rPr lang="nb-NO" noProof="0" dirty="0"/>
              <a:t>1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58A3ECD-F10A-6934-9A49-47956E59E1D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782CFB-DEF6-252C-0235-8F8D818D44F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50BBBC8-F886-4399-B471-4E7F3EC74E88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67637AC-CF0B-1E56-4A6D-013A404D7A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 noProof="0" dirty="0"/>
              <a:t>Agenda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351C5B66-16C8-926A-4FFB-E0839CC741A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17709" y="2528888"/>
            <a:ext cx="3328409" cy="350519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210312" indent="0">
              <a:buNone/>
              <a:defRPr/>
            </a:lvl2pPr>
          </a:lstStyle>
          <a:p>
            <a:pPr lvl="0"/>
            <a:r>
              <a:rPr lang="nb-NO" noProof="0" dirty="0" err="1"/>
              <a:t>Desired</a:t>
            </a:r>
            <a:r>
              <a:rPr lang="nb-NO" noProof="0" dirty="0"/>
              <a:t> output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7EB7F81-ECC0-965A-9942-8E4653053AD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35080" y="2528888"/>
            <a:ext cx="3328409" cy="350519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210312" indent="0">
              <a:buNone/>
              <a:defRPr/>
            </a:lvl2pPr>
          </a:lstStyle>
          <a:p>
            <a:pPr lvl="0"/>
            <a:r>
              <a:rPr lang="nb-NO" noProof="0" dirty="0"/>
              <a:t>Agenda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415220D-667D-76D7-E8B4-4C490757394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7852" y="2528888"/>
            <a:ext cx="3330000" cy="350519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210312" indent="0">
              <a:buNone/>
              <a:defRPr/>
            </a:lvl2pPr>
          </a:lstStyle>
          <a:p>
            <a:pPr lvl="0"/>
            <a:r>
              <a:rPr lang="nb-NO" noProof="0" dirty="0"/>
              <a:t>Purpose </a:t>
            </a:r>
            <a:r>
              <a:rPr lang="nb-NO" noProof="0" dirty="0" err="1"/>
              <a:t>of</a:t>
            </a:r>
            <a:r>
              <a:rPr lang="nb-NO" noProof="0" dirty="0"/>
              <a:t> </a:t>
            </a:r>
            <a:r>
              <a:rPr lang="nb-NO" noProof="0" dirty="0" err="1"/>
              <a:t>meeting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7368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2444" userDrawn="1">
          <p15:clr>
            <a:srgbClr val="FBAE40"/>
          </p15:clr>
        </p15:guide>
        <p15:guide id="4" pos="2793" userDrawn="1">
          <p15:clr>
            <a:srgbClr val="FBAE40"/>
          </p15:clr>
        </p15:guide>
        <p15:guide id="5" pos="5240" userDrawn="1">
          <p15:clr>
            <a:srgbClr val="FBAE40"/>
          </p15:clr>
        </p15:guide>
        <p15:guide id="6" pos="4893" userDrawn="1">
          <p15:clr>
            <a:srgbClr val="FBAE40"/>
          </p15:clr>
        </p15:guide>
        <p15:guide id="7" orient="horz" pos="1405" userDrawn="1">
          <p15:clr>
            <a:srgbClr val="FBAE40"/>
          </p15:clr>
        </p15:guide>
        <p15:guide id="8" orient="horz" pos="1593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unse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AF06351-2A0B-51BF-5B1F-B9FB33308A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17709" y="1675210"/>
            <a:ext cx="3328409" cy="5552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000" b="1">
                <a:solidFill>
                  <a:schemeClr val="accent4"/>
                </a:solidFill>
                <a:latin typeface="+mj-lt"/>
              </a:defRPr>
            </a:lvl1pPr>
            <a:lvl2pPr marL="210312" indent="0">
              <a:buNone/>
              <a:defRPr/>
            </a:lvl2pPr>
          </a:lstStyle>
          <a:p>
            <a:pPr lvl="0"/>
            <a:r>
              <a:rPr lang="nb-NO" noProof="0" dirty="0"/>
              <a:t>3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0F672FC-E75B-FA5B-B99B-8FC1770D2A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35080" y="1675210"/>
            <a:ext cx="3328409" cy="5552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000" b="1">
                <a:solidFill>
                  <a:schemeClr val="accent4"/>
                </a:solidFill>
                <a:latin typeface="+mj-lt"/>
              </a:defRPr>
            </a:lvl1pPr>
            <a:lvl2pPr marL="210312" indent="0">
              <a:buNone/>
              <a:defRPr/>
            </a:lvl2pPr>
          </a:lstStyle>
          <a:p>
            <a:pPr lvl="0"/>
            <a:r>
              <a:rPr lang="nb-NO" noProof="0" dirty="0"/>
              <a:t>2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D1236369-7050-0D9A-3F8B-A437C4F022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7852" y="1675210"/>
            <a:ext cx="3330000" cy="5552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000" b="1">
                <a:solidFill>
                  <a:schemeClr val="accent4"/>
                </a:solidFill>
                <a:latin typeface="+mj-lt"/>
              </a:defRPr>
            </a:lvl1pPr>
            <a:lvl2pPr marL="210312" indent="0">
              <a:buNone/>
              <a:defRPr/>
            </a:lvl2pPr>
          </a:lstStyle>
          <a:p>
            <a:pPr lvl="0"/>
            <a:r>
              <a:rPr lang="nb-NO" noProof="0" dirty="0"/>
              <a:t>1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58A3ECD-F10A-6934-9A49-47956E59E1D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782CFB-DEF6-252C-0235-8F8D818D44F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50BBBC8-F886-4399-B471-4E7F3EC74E88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67637AC-CF0B-1E56-4A6D-013A404D7A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 noProof="0" dirty="0"/>
              <a:t>Agenda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351C5B66-16C8-926A-4FFB-E0839CC741A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17709" y="2528888"/>
            <a:ext cx="3328409" cy="350519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210312" indent="0">
              <a:buNone/>
              <a:defRPr/>
            </a:lvl2pPr>
          </a:lstStyle>
          <a:p>
            <a:pPr lvl="0"/>
            <a:r>
              <a:rPr lang="nb-NO" noProof="0" dirty="0" err="1"/>
              <a:t>Desired</a:t>
            </a:r>
            <a:r>
              <a:rPr lang="nb-NO" noProof="0" dirty="0"/>
              <a:t> output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7EB7F81-ECC0-965A-9942-8E4653053AD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35080" y="2528888"/>
            <a:ext cx="3328409" cy="350519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210312" indent="0">
              <a:buNone/>
              <a:defRPr/>
            </a:lvl2pPr>
          </a:lstStyle>
          <a:p>
            <a:pPr lvl="0"/>
            <a:r>
              <a:rPr lang="nb-NO" noProof="0" dirty="0"/>
              <a:t>Agenda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415220D-667D-76D7-E8B4-4C490757394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7852" y="2528888"/>
            <a:ext cx="3330000" cy="350519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210312" indent="0">
              <a:buNone/>
              <a:defRPr/>
            </a:lvl2pPr>
          </a:lstStyle>
          <a:p>
            <a:pPr lvl="0"/>
            <a:r>
              <a:rPr lang="nb-NO" noProof="0" dirty="0"/>
              <a:t>Purpose </a:t>
            </a:r>
            <a:r>
              <a:rPr lang="nb-NO" noProof="0" dirty="0" err="1"/>
              <a:t>of</a:t>
            </a:r>
            <a:r>
              <a:rPr lang="nb-NO" noProof="0" dirty="0"/>
              <a:t> </a:t>
            </a:r>
            <a:r>
              <a:rPr lang="nb-NO" noProof="0" dirty="0" err="1"/>
              <a:t>meeting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92090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2444" userDrawn="1">
          <p15:clr>
            <a:srgbClr val="FBAE40"/>
          </p15:clr>
        </p15:guide>
        <p15:guide id="4" pos="2793" userDrawn="1">
          <p15:clr>
            <a:srgbClr val="FBAE40"/>
          </p15:clr>
        </p15:guide>
        <p15:guide id="5" pos="5240" userDrawn="1">
          <p15:clr>
            <a:srgbClr val="FBAE40"/>
          </p15:clr>
        </p15:guide>
        <p15:guide id="6" pos="4893" userDrawn="1">
          <p15:clr>
            <a:srgbClr val="FBAE40"/>
          </p15:clr>
        </p15:guide>
        <p15:guide id="7" orient="horz" pos="1405" userDrawn="1">
          <p15:clr>
            <a:srgbClr val="FBAE40"/>
          </p15:clr>
        </p15:guide>
        <p15:guide id="8" orient="horz" pos="1593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verview Mis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AF06351-2A0B-51BF-5B1F-B9FB33308A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17709" y="1675210"/>
            <a:ext cx="3328409" cy="5552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000" b="1">
                <a:solidFill>
                  <a:schemeClr val="accent4"/>
                </a:solidFill>
                <a:latin typeface="+mj-lt"/>
              </a:defRPr>
            </a:lvl1pPr>
            <a:lvl2pPr marL="210312" indent="0">
              <a:buNone/>
              <a:defRPr/>
            </a:lvl2pPr>
          </a:lstStyle>
          <a:p>
            <a:pPr lvl="0"/>
            <a:r>
              <a:rPr lang="nb-NO" noProof="0" dirty="0"/>
              <a:t>0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0F672FC-E75B-FA5B-B99B-8FC1770D2A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35080" y="1675210"/>
            <a:ext cx="3328409" cy="5552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000" b="1">
                <a:solidFill>
                  <a:schemeClr val="accent4"/>
                </a:solidFill>
                <a:latin typeface="+mj-lt"/>
              </a:defRPr>
            </a:lvl1pPr>
            <a:lvl2pPr marL="210312" indent="0">
              <a:buNone/>
              <a:defRPr/>
            </a:lvl2pPr>
          </a:lstStyle>
          <a:p>
            <a:pPr lvl="0"/>
            <a:r>
              <a:rPr lang="nb-NO" noProof="0" dirty="0"/>
              <a:t>0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D1236369-7050-0D9A-3F8B-A437C4F022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7852" y="1675210"/>
            <a:ext cx="3330000" cy="5552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000" b="1">
                <a:solidFill>
                  <a:schemeClr val="accent4"/>
                </a:solidFill>
                <a:latin typeface="+mj-lt"/>
              </a:defRPr>
            </a:lvl1pPr>
            <a:lvl2pPr marL="210312" indent="0">
              <a:buNone/>
              <a:defRPr/>
            </a:lvl2pPr>
          </a:lstStyle>
          <a:p>
            <a:pPr lvl="0"/>
            <a:r>
              <a:rPr lang="nb-NO" noProof="0" dirty="0"/>
              <a:t>0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58A3ECD-F10A-6934-9A49-47956E59E1D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nb-NO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782CFB-DEF6-252C-0235-8F8D818D44F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50BBBC8-F886-4399-B471-4E7F3EC74E88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67637AC-CF0B-1E56-4A6D-013A404D7A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 noProof="0" dirty="0"/>
              <a:t>Chapter </a:t>
            </a:r>
            <a:r>
              <a:rPr lang="nb-NO" noProof="0" dirty="0" err="1"/>
              <a:t>overview</a:t>
            </a:r>
            <a:endParaRPr lang="nb-NO" noProof="0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351C5B66-16C8-926A-4FFB-E0839CC741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17709" y="2528889"/>
            <a:ext cx="3328409" cy="90011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210312" indent="0">
              <a:buNone/>
              <a:defRPr/>
            </a:lvl2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7EB7F81-ECC0-965A-9942-8E4653053AD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35080" y="2528889"/>
            <a:ext cx="3328409" cy="90011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210312" indent="0">
              <a:buNone/>
              <a:defRPr/>
            </a:lvl2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415220D-667D-76D7-E8B4-4C490757394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47852" y="2528889"/>
            <a:ext cx="3330000" cy="90011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210312" indent="0">
              <a:buNone/>
              <a:defRPr/>
            </a:lvl2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D99C9F5-A953-528C-139A-F9D4EE6D56A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22254" y="3773884"/>
            <a:ext cx="3328409" cy="5552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000" b="1">
                <a:solidFill>
                  <a:schemeClr val="accent4"/>
                </a:solidFill>
                <a:latin typeface="+mj-lt"/>
              </a:defRPr>
            </a:lvl1pPr>
            <a:lvl2pPr marL="210312" indent="0">
              <a:buNone/>
              <a:defRPr/>
            </a:lvl2pPr>
          </a:lstStyle>
          <a:p>
            <a:pPr lvl="0"/>
            <a:r>
              <a:rPr lang="nb-NO" noProof="0" dirty="0"/>
              <a:t>0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DDDB578-9A38-CDA5-17FF-6D0B1D7DC08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39625" y="3773884"/>
            <a:ext cx="3328409" cy="5552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000" b="1">
                <a:solidFill>
                  <a:schemeClr val="accent4"/>
                </a:solidFill>
                <a:latin typeface="+mj-lt"/>
              </a:defRPr>
            </a:lvl1pPr>
            <a:lvl2pPr marL="210312" indent="0">
              <a:buNone/>
              <a:defRPr/>
            </a:lvl2pPr>
          </a:lstStyle>
          <a:p>
            <a:pPr lvl="0"/>
            <a:r>
              <a:rPr lang="nb-NO" noProof="0" dirty="0"/>
              <a:t>0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6F0992-B3CA-6426-ECCE-DBD79933603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2397" y="3773884"/>
            <a:ext cx="3330000" cy="5552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000" b="1">
                <a:solidFill>
                  <a:schemeClr val="accent4"/>
                </a:solidFill>
                <a:latin typeface="+mj-lt"/>
              </a:defRPr>
            </a:lvl1pPr>
            <a:lvl2pPr marL="210312" indent="0">
              <a:buNone/>
              <a:defRPr/>
            </a:lvl2pPr>
          </a:lstStyle>
          <a:p>
            <a:pPr lvl="0"/>
            <a:r>
              <a:rPr lang="nb-NO" noProof="0" dirty="0"/>
              <a:t>0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75CE5C5-011B-7420-611E-B840D3D4818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322254" y="4616450"/>
            <a:ext cx="3328409" cy="90011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210312" indent="0">
              <a:buNone/>
              <a:defRPr/>
            </a:lvl2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C8FFDE8D-5D36-F42A-B5CC-5EA0F7058F6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9229" y="4616450"/>
            <a:ext cx="3328409" cy="90011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210312" indent="0">
              <a:buNone/>
              <a:defRPr/>
            </a:lvl2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FF2BC9EB-6726-2E82-519A-8F604B2D057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52001" y="4616450"/>
            <a:ext cx="3330000" cy="90011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210312" indent="0">
              <a:buNone/>
              <a:defRPr/>
            </a:lvl2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84208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2444" userDrawn="1">
          <p15:clr>
            <a:srgbClr val="FBAE40"/>
          </p15:clr>
        </p15:guide>
        <p15:guide id="4" pos="2793" userDrawn="1">
          <p15:clr>
            <a:srgbClr val="FBAE40"/>
          </p15:clr>
        </p15:guide>
        <p15:guide id="5" pos="5240" userDrawn="1">
          <p15:clr>
            <a:srgbClr val="FBAE40"/>
          </p15:clr>
        </p15:guide>
        <p15:guide id="6" pos="4893" userDrawn="1">
          <p15:clr>
            <a:srgbClr val="FBAE40"/>
          </p15:clr>
        </p15:guide>
        <p15:guide id="7" orient="horz" pos="1405" userDrawn="1">
          <p15:clr>
            <a:srgbClr val="FBAE40"/>
          </p15:clr>
        </p15:guide>
        <p15:guide id="8" orient="horz" pos="1593" userDrawn="1">
          <p15:clr>
            <a:srgbClr val="FBAE40"/>
          </p15:clr>
        </p15:guide>
        <p15:guide id="9" orient="horz" pos="2727" userDrawn="1">
          <p15:clr>
            <a:srgbClr val="FBAE40"/>
          </p15:clr>
        </p15:guide>
        <p15:guide id="10" orient="horz" pos="2908" userDrawn="1">
          <p15:clr>
            <a:srgbClr val="FBAE40"/>
          </p15:clr>
        </p15:guide>
        <p15:guide id="11" pos="3668" userDrawn="1">
          <p15:clr>
            <a:srgbClr val="FBAE40"/>
          </p15:clr>
        </p15:guide>
        <p15:guide id="12" pos="3997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verview Sunse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AF06351-2A0B-51BF-5B1F-B9FB33308A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17709" y="1675210"/>
            <a:ext cx="3328409" cy="5552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000" b="1">
                <a:solidFill>
                  <a:schemeClr val="accent4"/>
                </a:solidFill>
                <a:latin typeface="+mj-lt"/>
              </a:defRPr>
            </a:lvl1pPr>
            <a:lvl2pPr marL="210312" indent="0">
              <a:buNone/>
              <a:defRPr/>
            </a:lvl2pPr>
          </a:lstStyle>
          <a:p>
            <a:pPr lvl="0"/>
            <a:r>
              <a:rPr lang="nb-NO" noProof="0" dirty="0"/>
              <a:t>0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0F672FC-E75B-FA5B-B99B-8FC1770D2A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35080" y="1675210"/>
            <a:ext cx="3328409" cy="5552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000" b="1">
                <a:solidFill>
                  <a:schemeClr val="accent4"/>
                </a:solidFill>
                <a:latin typeface="+mj-lt"/>
              </a:defRPr>
            </a:lvl1pPr>
            <a:lvl2pPr marL="210312" indent="0">
              <a:buNone/>
              <a:defRPr/>
            </a:lvl2pPr>
          </a:lstStyle>
          <a:p>
            <a:pPr lvl="0"/>
            <a:r>
              <a:rPr lang="nb-NO" noProof="0" dirty="0"/>
              <a:t>0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D1236369-7050-0D9A-3F8B-A437C4F022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7852" y="1675210"/>
            <a:ext cx="3330000" cy="5552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000" b="1">
                <a:solidFill>
                  <a:schemeClr val="accent4"/>
                </a:solidFill>
                <a:latin typeface="+mj-lt"/>
              </a:defRPr>
            </a:lvl1pPr>
            <a:lvl2pPr marL="210312" indent="0">
              <a:buNone/>
              <a:defRPr/>
            </a:lvl2pPr>
          </a:lstStyle>
          <a:p>
            <a:pPr lvl="0"/>
            <a:r>
              <a:rPr lang="nb-NO" noProof="0" dirty="0"/>
              <a:t>0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58A3ECD-F10A-6934-9A49-47956E59E1D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nb-NO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782CFB-DEF6-252C-0235-8F8D818D44F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50BBBC8-F886-4399-B471-4E7F3EC74E88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67637AC-CF0B-1E56-4A6D-013A404D7A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 noProof="0" dirty="0"/>
              <a:t>Chapter </a:t>
            </a:r>
            <a:r>
              <a:rPr lang="nb-NO" noProof="0" dirty="0" err="1"/>
              <a:t>overview</a:t>
            </a:r>
            <a:endParaRPr lang="nb-NO" noProof="0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351C5B66-16C8-926A-4FFB-E0839CC741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17709" y="2528889"/>
            <a:ext cx="3328409" cy="90011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210312" indent="0">
              <a:buNone/>
              <a:defRPr/>
            </a:lvl2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7EB7F81-ECC0-965A-9942-8E4653053AD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35080" y="2528889"/>
            <a:ext cx="3328409" cy="90011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210312" indent="0">
              <a:buNone/>
              <a:defRPr/>
            </a:lvl2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415220D-667D-76D7-E8B4-4C490757394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47852" y="2528889"/>
            <a:ext cx="3330000" cy="90011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210312" indent="0">
              <a:buNone/>
              <a:defRPr/>
            </a:lvl2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D99C9F5-A953-528C-139A-F9D4EE6D56A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22254" y="3773884"/>
            <a:ext cx="3328409" cy="5552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000" b="1">
                <a:solidFill>
                  <a:schemeClr val="accent4"/>
                </a:solidFill>
                <a:latin typeface="+mj-lt"/>
              </a:defRPr>
            </a:lvl1pPr>
            <a:lvl2pPr marL="210312" indent="0">
              <a:buNone/>
              <a:defRPr/>
            </a:lvl2pPr>
          </a:lstStyle>
          <a:p>
            <a:pPr lvl="0"/>
            <a:r>
              <a:rPr lang="nb-NO" noProof="0" dirty="0"/>
              <a:t>0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DDDB578-9A38-CDA5-17FF-6D0B1D7DC08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39625" y="3773884"/>
            <a:ext cx="3328409" cy="5552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000" b="1">
                <a:solidFill>
                  <a:schemeClr val="accent4"/>
                </a:solidFill>
                <a:latin typeface="+mj-lt"/>
              </a:defRPr>
            </a:lvl1pPr>
            <a:lvl2pPr marL="210312" indent="0">
              <a:buNone/>
              <a:defRPr/>
            </a:lvl2pPr>
          </a:lstStyle>
          <a:p>
            <a:pPr lvl="0"/>
            <a:r>
              <a:rPr lang="nb-NO" noProof="0" dirty="0"/>
              <a:t>0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6F0992-B3CA-6426-ECCE-DBD79933603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2397" y="3773884"/>
            <a:ext cx="3330000" cy="5552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000" b="1">
                <a:solidFill>
                  <a:schemeClr val="accent4"/>
                </a:solidFill>
                <a:latin typeface="+mj-lt"/>
              </a:defRPr>
            </a:lvl1pPr>
            <a:lvl2pPr marL="210312" indent="0">
              <a:buNone/>
              <a:defRPr/>
            </a:lvl2pPr>
          </a:lstStyle>
          <a:p>
            <a:pPr lvl="0"/>
            <a:r>
              <a:rPr lang="nb-NO" noProof="0" dirty="0"/>
              <a:t>0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75CE5C5-011B-7420-611E-B840D3D4818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322254" y="4616450"/>
            <a:ext cx="3328409" cy="90011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210312" indent="0">
              <a:buNone/>
              <a:defRPr/>
            </a:lvl2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C8FFDE8D-5D36-F42A-B5CC-5EA0F7058F6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9229" y="4616450"/>
            <a:ext cx="3328409" cy="90011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210312" indent="0">
              <a:buNone/>
              <a:defRPr/>
            </a:lvl2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FF2BC9EB-6726-2E82-519A-8F604B2D057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52001" y="4616450"/>
            <a:ext cx="3330000" cy="90011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210312" indent="0">
              <a:buNone/>
              <a:defRPr/>
            </a:lvl2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80878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2444" userDrawn="1">
          <p15:clr>
            <a:srgbClr val="FBAE40"/>
          </p15:clr>
        </p15:guide>
        <p15:guide id="4" pos="2793" userDrawn="1">
          <p15:clr>
            <a:srgbClr val="FBAE40"/>
          </p15:clr>
        </p15:guide>
        <p15:guide id="5" pos="5240" userDrawn="1">
          <p15:clr>
            <a:srgbClr val="FBAE40"/>
          </p15:clr>
        </p15:guide>
        <p15:guide id="6" pos="4893" userDrawn="1">
          <p15:clr>
            <a:srgbClr val="FBAE40"/>
          </p15:clr>
        </p15:guide>
        <p15:guide id="7" orient="horz" pos="1405" userDrawn="1">
          <p15:clr>
            <a:srgbClr val="FBAE40"/>
          </p15:clr>
        </p15:guide>
        <p15:guide id="8" orient="horz" pos="1593" userDrawn="1">
          <p15:clr>
            <a:srgbClr val="FBAE40"/>
          </p15:clr>
        </p15:guide>
        <p15:guide id="9" orient="horz" pos="2727" userDrawn="1">
          <p15:clr>
            <a:srgbClr val="FBAE40"/>
          </p15:clr>
        </p15:guide>
        <p15:guide id="10" orient="horz" pos="2908" userDrawn="1">
          <p15:clr>
            <a:srgbClr val="FBAE40"/>
          </p15:clr>
        </p15:guide>
        <p15:guide id="11" pos="3668" userDrawn="1">
          <p15:clr>
            <a:srgbClr val="FBAE40"/>
          </p15:clr>
        </p15:guide>
        <p15:guide id="12" pos="399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locked wi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92FF9A9-EBFE-C324-A3BF-5B396F35EF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8423" y="1773237"/>
            <a:ext cx="7550188" cy="2136837"/>
          </a:xfrm>
        </p:spPr>
        <p:txBody>
          <a:bodyPr wrap="square" anchor="b" anchorCtr="0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tx2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CC3DADF-824C-89CE-E799-9E374A11AE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8423" y="4199083"/>
            <a:ext cx="7550188" cy="849905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grpSp>
        <p:nvGrpSpPr>
          <p:cNvPr id="16" name="Graphic 14">
            <a:extLst>
              <a:ext uri="{FF2B5EF4-FFF2-40B4-BE49-F238E27FC236}">
                <a16:creationId xmlns:a16="http://schemas.microsoft.com/office/drawing/2014/main" id="{963FFD91-9AB3-546C-3B45-90189D122C1D}"/>
              </a:ext>
            </a:extLst>
          </p:cNvPr>
          <p:cNvGrpSpPr/>
          <p:nvPr userDrawn="1"/>
        </p:nvGrpSpPr>
        <p:grpSpPr>
          <a:xfrm>
            <a:off x="294781" y="331324"/>
            <a:ext cx="1734974" cy="416852"/>
            <a:chOff x="10614361" y="6122511"/>
            <a:chExt cx="1314520" cy="315832"/>
          </a:xfrm>
          <a:solidFill>
            <a:schemeClr val="tx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B230F0E-3676-F5EF-DC60-F943B2B35BAE}"/>
                </a:ext>
              </a:extLst>
            </p:cNvPr>
            <p:cNvSpPr/>
            <p:nvPr/>
          </p:nvSpPr>
          <p:spPr>
            <a:xfrm>
              <a:off x="11015982" y="6202119"/>
              <a:ext cx="105209" cy="157600"/>
            </a:xfrm>
            <a:custGeom>
              <a:avLst/>
              <a:gdLst>
                <a:gd name="connsiteX0" fmla="*/ 99364 w 105209"/>
                <a:gd name="connsiteY0" fmla="*/ 17314 h 157600"/>
                <a:gd name="connsiteX1" fmla="*/ 99364 w 105209"/>
                <a:gd name="connsiteY1" fmla="*/ 46538 h 157600"/>
                <a:gd name="connsiteX2" fmla="*/ 53037 w 105209"/>
                <a:gd name="connsiteY2" fmla="*/ 24894 h 157600"/>
                <a:gd name="connsiteX3" fmla="*/ 28571 w 105209"/>
                <a:gd name="connsiteY3" fmla="*/ 41344 h 157600"/>
                <a:gd name="connsiteX4" fmla="*/ 46110 w 105209"/>
                <a:gd name="connsiteY4" fmla="*/ 59963 h 157600"/>
                <a:gd name="connsiteX5" fmla="*/ 67326 w 105209"/>
                <a:gd name="connsiteY5" fmla="*/ 67326 h 157600"/>
                <a:gd name="connsiteX6" fmla="*/ 105210 w 105209"/>
                <a:gd name="connsiteY6" fmla="*/ 111919 h 157600"/>
                <a:gd name="connsiteX7" fmla="*/ 49577 w 105209"/>
                <a:gd name="connsiteY7" fmla="*/ 157601 h 157600"/>
                <a:gd name="connsiteX8" fmla="*/ 870 w 105209"/>
                <a:gd name="connsiteY8" fmla="*/ 137248 h 157600"/>
                <a:gd name="connsiteX9" fmla="*/ 870 w 105209"/>
                <a:gd name="connsiteY9" fmla="*/ 107371 h 157600"/>
                <a:gd name="connsiteX10" fmla="*/ 50229 w 105209"/>
                <a:gd name="connsiteY10" fmla="*/ 132700 h 157600"/>
                <a:gd name="connsiteX11" fmla="*/ 76856 w 105209"/>
                <a:gd name="connsiteY11" fmla="*/ 113435 h 157600"/>
                <a:gd name="connsiteX12" fmla="*/ 56721 w 105209"/>
                <a:gd name="connsiteY12" fmla="*/ 92872 h 157600"/>
                <a:gd name="connsiteX13" fmla="*/ 37021 w 105209"/>
                <a:gd name="connsiteY13" fmla="*/ 85945 h 157600"/>
                <a:gd name="connsiteX14" fmla="*/ 0 w 105209"/>
                <a:gd name="connsiteY14" fmla="*/ 42650 h 157600"/>
                <a:gd name="connsiteX15" fmla="*/ 53472 w 105209"/>
                <a:gd name="connsiteY15" fmla="*/ 0 h 157600"/>
                <a:gd name="connsiteX16" fmla="*/ 99364 w 105209"/>
                <a:gd name="connsiteY16" fmla="*/ 17314 h 15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209" h="157600">
                  <a:moveTo>
                    <a:pt x="99364" y="17314"/>
                  </a:moveTo>
                  <a:lnTo>
                    <a:pt x="99364" y="46538"/>
                  </a:lnTo>
                  <a:cubicBezTo>
                    <a:pt x="85510" y="32466"/>
                    <a:pt x="68406" y="24894"/>
                    <a:pt x="53037" y="24894"/>
                  </a:cubicBezTo>
                  <a:cubicBezTo>
                    <a:pt x="37667" y="24894"/>
                    <a:pt x="28571" y="30957"/>
                    <a:pt x="28571" y="41344"/>
                  </a:cubicBezTo>
                  <a:cubicBezTo>
                    <a:pt x="28571" y="50222"/>
                    <a:pt x="33765" y="55633"/>
                    <a:pt x="46110" y="59963"/>
                  </a:cubicBezTo>
                  <a:lnTo>
                    <a:pt x="67326" y="67326"/>
                  </a:lnTo>
                  <a:cubicBezTo>
                    <a:pt x="94170" y="76639"/>
                    <a:pt x="105210" y="89622"/>
                    <a:pt x="105210" y="111919"/>
                  </a:cubicBezTo>
                  <a:cubicBezTo>
                    <a:pt x="105210" y="139192"/>
                    <a:pt x="82478" y="157601"/>
                    <a:pt x="49577" y="157601"/>
                  </a:cubicBezTo>
                  <a:cubicBezTo>
                    <a:pt x="28578" y="157601"/>
                    <a:pt x="11040" y="148288"/>
                    <a:pt x="870" y="137248"/>
                  </a:cubicBezTo>
                  <a:lnTo>
                    <a:pt x="870" y="107371"/>
                  </a:lnTo>
                  <a:cubicBezTo>
                    <a:pt x="15594" y="123822"/>
                    <a:pt x="33779" y="132700"/>
                    <a:pt x="50229" y="132700"/>
                  </a:cubicBezTo>
                  <a:cubicBezTo>
                    <a:pt x="66897" y="132700"/>
                    <a:pt x="76856" y="125556"/>
                    <a:pt x="76856" y="113435"/>
                  </a:cubicBezTo>
                  <a:cubicBezTo>
                    <a:pt x="76856" y="103041"/>
                    <a:pt x="70575" y="97848"/>
                    <a:pt x="56721" y="92872"/>
                  </a:cubicBezTo>
                  <a:lnTo>
                    <a:pt x="37021" y="85945"/>
                  </a:lnTo>
                  <a:cubicBezTo>
                    <a:pt x="10829" y="76849"/>
                    <a:pt x="0" y="63866"/>
                    <a:pt x="0" y="42650"/>
                  </a:cubicBezTo>
                  <a:cubicBezTo>
                    <a:pt x="0" y="17103"/>
                    <a:pt x="21862" y="0"/>
                    <a:pt x="53472" y="0"/>
                  </a:cubicBezTo>
                  <a:cubicBezTo>
                    <a:pt x="70357" y="0"/>
                    <a:pt x="88542" y="6927"/>
                    <a:pt x="99364" y="17314"/>
                  </a:cubicBezTo>
                </a:path>
              </a:pathLst>
            </a:custGeom>
            <a:grpFill/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26D14FB-ACA0-44AB-D578-367B6B87B138}"/>
                </a:ext>
              </a:extLst>
            </p:cNvPr>
            <p:cNvSpPr/>
            <p:nvPr/>
          </p:nvSpPr>
          <p:spPr>
            <a:xfrm>
              <a:off x="11127256" y="6217271"/>
              <a:ext cx="87025" cy="142441"/>
            </a:xfrm>
            <a:custGeom>
              <a:avLst/>
              <a:gdLst>
                <a:gd name="connsiteX0" fmla="*/ 48924 w 87025"/>
                <a:gd name="connsiteY0" fmla="*/ 0 h 142441"/>
                <a:gd name="connsiteX1" fmla="*/ 48924 w 87025"/>
                <a:gd name="connsiteY1" fmla="*/ 30522 h 142441"/>
                <a:gd name="connsiteX2" fmla="*/ 82695 w 87025"/>
                <a:gd name="connsiteY2" fmla="*/ 30522 h 142441"/>
                <a:gd name="connsiteX3" fmla="*/ 82695 w 87025"/>
                <a:gd name="connsiteY3" fmla="*/ 52384 h 142441"/>
                <a:gd name="connsiteX4" fmla="*/ 48924 w 87025"/>
                <a:gd name="connsiteY4" fmla="*/ 52384 h 142441"/>
                <a:gd name="connsiteX5" fmla="*/ 48924 w 87025"/>
                <a:gd name="connsiteY5" fmla="*/ 95679 h 142441"/>
                <a:gd name="connsiteX6" fmla="*/ 68841 w 87025"/>
                <a:gd name="connsiteY6" fmla="*/ 119274 h 142441"/>
                <a:gd name="connsiteX7" fmla="*/ 87026 w 87025"/>
                <a:gd name="connsiteY7" fmla="*/ 114298 h 142441"/>
                <a:gd name="connsiteX8" fmla="*/ 87026 w 87025"/>
                <a:gd name="connsiteY8" fmla="*/ 137458 h 142441"/>
                <a:gd name="connsiteX9" fmla="*/ 64294 w 87025"/>
                <a:gd name="connsiteY9" fmla="*/ 142441 h 142441"/>
                <a:gd name="connsiteX10" fmla="*/ 22514 w 87025"/>
                <a:gd name="connsiteY10" fmla="*/ 96977 h 142441"/>
                <a:gd name="connsiteX11" fmla="*/ 22514 w 87025"/>
                <a:gd name="connsiteY11" fmla="*/ 52384 h 142441"/>
                <a:gd name="connsiteX12" fmla="*/ 0 w 87025"/>
                <a:gd name="connsiteY12" fmla="*/ 52384 h 142441"/>
                <a:gd name="connsiteX13" fmla="*/ 0 w 87025"/>
                <a:gd name="connsiteY13" fmla="*/ 30522 h 142441"/>
                <a:gd name="connsiteX14" fmla="*/ 22514 w 87025"/>
                <a:gd name="connsiteY14" fmla="*/ 30522 h 142441"/>
                <a:gd name="connsiteX15" fmla="*/ 22514 w 87025"/>
                <a:gd name="connsiteY15" fmla="*/ 0 h 142441"/>
                <a:gd name="connsiteX16" fmla="*/ 48924 w 87025"/>
                <a:gd name="connsiteY16" fmla="*/ 0 h 14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7025" h="142441">
                  <a:moveTo>
                    <a:pt x="48924" y="0"/>
                  </a:moveTo>
                  <a:lnTo>
                    <a:pt x="48924" y="30522"/>
                  </a:lnTo>
                  <a:lnTo>
                    <a:pt x="82695" y="30522"/>
                  </a:lnTo>
                  <a:lnTo>
                    <a:pt x="82695" y="52384"/>
                  </a:lnTo>
                  <a:lnTo>
                    <a:pt x="48924" y="52384"/>
                  </a:lnTo>
                  <a:lnTo>
                    <a:pt x="48924" y="95679"/>
                  </a:lnTo>
                  <a:cubicBezTo>
                    <a:pt x="48924" y="111912"/>
                    <a:pt x="58019" y="119274"/>
                    <a:pt x="68841" y="119274"/>
                  </a:cubicBezTo>
                  <a:cubicBezTo>
                    <a:pt x="76204" y="119274"/>
                    <a:pt x="81832" y="117323"/>
                    <a:pt x="87026" y="114298"/>
                  </a:cubicBezTo>
                  <a:lnTo>
                    <a:pt x="87026" y="137458"/>
                  </a:lnTo>
                  <a:cubicBezTo>
                    <a:pt x="79235" y="140925"/>
                    <a:pt x="71221" y="142441"/>
                    <a:pt x="64294" y="142441"/>
                  </a:cubicBezTo>
                  <a:cubicBezTo>
                    <a:pt x="40263" y="142441"/>
                    <a:pt x="22514" y="127507"/>
                    <a:pt x="22514" y="96977"/>
                  </a:cubicBezTo>
                  <a:lnTo>
                    <a:pt x="22514" y="52384"/>
                  </a:lnTo>
                  <a:lnTo>
                    <a:pt x="0" y="52384"/>
                  </a:lnTo>
                  <a:lnTo>
                    <a:pt x="0" y="30522"/>
                  </a:lnTo>
                  <a:lnTo>
                    <a:pt x="22514" y="30522"/>
                  </a:lnTo>
                  <a:lnTo>
                    <a:pt x="22514" y="0"/>
                  </a:lnTo>
                  <a:lnTo>
                    <a:pt x="48924" y="0"/>
                  </a:lnTo>
                  <a:close/>
                </a:path>
              </a:pathLst>
            </a:custGeom>
            <a:grpFill/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676C4B5-D456-C319-98C6-C04F1D405FD0}"/>
                </a:ext>
              </a:extLst>
            </p:cNvPr>
            <p:cNvSpPr/>
            <p:nvPr/>
          </p:nvSpPr>
          <p:spPr>
            <a:xfrm>
              <a:off x="11228128" y="6245196"/>
              <a:ext cx="105216" cy="114508"/>
            </a:xfrm>
            <a:custGeom>
              <a:avLst/>
              <a:gdLst>
                <a:gd name="connsiteX0" fmla="*/ 0 w 105216"/>
                <a:gd name="connsiteY0" fmla="*/ 85510 h 114508"/>
                <a:gd name="connsiteX1" fmla="*/ 30957 w 105216"/>
                <a:gd name="connsiteY1" fmla="*/ 52819 h 114508"/>
                <a:gd name="connsiteX2" fmla="*/ 55851 w 105216"/>
                <a:gd name="connsiteY2" fmla="*/ 44811 h 114508"/>
                <a:gd name="connsiteX3" fmla="*/ 66245 w 105216"/>
                <a:gd name="connsiteY3" fmla="*/ 35723 h 114508"/>
                <a:gd name="connsiteX4" fmla="*/ 45464 w 105216"/>
                <a:gd name="connsiteY4" fmla="*/ 22732 h 114508"/>
                <a:gd name="connsiteX5" fmla="*/ 5846 w 105216"/>
                <a:gd name="connsiteY5" fmla="*/ 35505 h 114508"/>
                <a:gd name="connsiteX6" fmla="*/ 5846 w 105216"/>
                <a:gd name="connsiteY6" fmla="*/ 11257 h 114508"/>
                <a:gd name="connsiteX7" fmla="*/ 45899 w 105216"/>
                <a:gd name="connsiteY7" fmla="*/ 0 h 114508"/>
                <a:gd name="connsiteX8" fmla="*/ 92661 w 105216"/>
                <a:gd name="connsiteY8" fmla="*/ 37232 h 114508"/>
                <a:gd name="connsiteX9" fmla="*/ 92661 w 105216"/>
                <a:gd name="connsiteY9" fmla="*/ 83559 h 114508"/>
                <a:gd name="connsiteX10" fmla="*/ 99806 w 105216"/>
                <a:gd name="connsiteY10" fmla="*/ 92430 h 114508"/>
                <a:gd name="connsiteX11" fmla="*/ 105217 w 105216"/>
                <a:gd name="connsiteY11" fmla="*/ 91131 h 114508"/>
                <a:gd name="connsiteX12" fmla="*/ 105217 w 105216"/>
                <a:gd name="connsiteY12" fmla="*/ 112347 h 114508"/>
                <a:gd name="connsiteX13" fmla="*/ 91791 w 105216"/>
                <a:gd name="connsiteY13" fmla="*/ 114509 h 114508"/>
                <a:gd name="connsiteX14" fmla="*/ 69277 w 105216"/>
                <a:gd name="connsiteY14" fmla="*/ 98058 h 114508"/>
                <a:gd name="connsiteX15" fmla="*/ 33126 w 105216"/>
                <a:gd name="connsiteY15" fmla="*/ 114509 h 114508"/>
                <a:gd name="connsiteX16" fmla="*/ 0 w 105216"/>
                <a:gd name="connsiteY16" fmla="*/ 85510 h 114508"/>
                <a:gd name="connsiteX17" fmla="*/ 66245 w 105216"/>
                <a:gd name="connsiteY17" fmla="*/ 71003 h 114508"/>
                <a:gd name="connsiteX18" fmla="*/ 66245 w 105216"/>
                <a:gd name="connsiteY18" fmla="*/ 59311 h 114508"/>
                <a:gd name="connsiteX19" fmla="*/ 38965 w 105216"/>
                <a:gd name="connsiteY19" fmla="*/ 70133 h 114508"/>
                <a:gd name="connsiteX20" fmla="*/ 25757 w 105216"/>
                <a:gd name="connsiteY20" fmla="*/ 83341 h 114508"/>
                <a:gd name="connsiteX21" fmla="*/ 38965 w 105216"/>
                <a:gd name="connsiteY21" fmla="*/ 93735 h 114508"/>
                <a:gd name="connsiteX22" fmla="*/ 66245 w 105216"/>
                <a:gd name="connsiteY22" fmla="*/ 71003 h 114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5216" h="114508">
                  <a:moveTo>
                    <a:pt x="0" y="85510"/>
                  </a:moveTo>
                  <a:cubicBezTo>
                    <a:pt x="0" y="66673"/>
                    <a:pt x="11475" y="58883"/>
                    <a:pt x="30957" y="52819"/>
                  </a:cubicBezTo>
                  <a:lnTo>
                    <a:pt x="55851" y="44811"/>
                  </a:lnTo>
                  <a:cubicBezTo>
                    <a:pt x="63213" y="42650"/>
                    <a:pt x="66245" y="40046"/>
                    <a:pt x="66245" y="35723"/>
                  </a:cubicBezTo>
                  <a:cubicBezTo>
                    <a:pt x="66245" y="26627"/>
                    <a:pt x="57802" y="22732"/>
                    <a:pt x="45464" y="22732"/>
                  </a:cubicBezTo>
                  <a:cubicBezTo>
                    <a:pt x="30957" y="22732"/>
                    <a:pt x="16668" y="28361"/>
                    <a:pt x="5846" y="35505"/>
                  </a:cubicBezTo>
                  <a:lnTo>
                    <a:pt x="5846" y="11257"/>
                  </a:lnTo>
                  <a:cubicBezTo>
                    <a:pt x="15805" y="4330"/>
                    <a:pt x="30740" y="0"/>
                    <a:pt x="45899" y="0"/>
                  </a:cubicBezTo>
                  <a:cubicBezTo>
                    <a:pt x="75558" y="0"/>
                    <a:pt x="92661" y="12120"/>
                    <a:pt x="92661" y="37232"/>
                  </a:cubicBezTo>
                  <a:lnTo>
                    <a:pt x="92661" y="83559"/>
                  </a:lnTo>
                  <a:cubicBezTo>
                    <a:pt x="92661" y="90914"/>
                    <a:pt x="96774" y="92430"/>
                    <a:pt x="99806" y="92430"/>
                  </a:cubicBezTo>
                  <a:cubicBezTo>
                    <a:pt x="101322" y="92430"/>
                    <a:pt x="103055" y="92212"/>
                    <a:pt x="105217" y="91131"/>
                  </a:cubicBezTo>
                  <a:lnTo>
                    <a:pt x="105217" y="112347"/>
                  </a:lnTo>
                  <a:cubicBezTo>
                    <a:pt x="101532" y="113646"/>
                    <a:pt x="97209" y="114509"/>
                    <a:pt x="91791" y="114509"/>
                  </a:cubicBezTo>
                  <a:cubicBezTo>
                    <a:pt x="80099" y="114509"/>
                    <a:pt x="71228" y="108445"/>
                    <a:pt x="69277" y="98058"/>
                  </a:cubicBezTo>
                  <a:cubicBezTo>
                    <a:pt x="62567" y="108880"/>
                    <a:pt x="49794" y="114509"/>
                    <a:pt x="33126" y="114509"/>
                  </a:cubicBezTo>
                  <a:cubicBezTo>
                    <a:pt x="14724" y="114516"/>
                    <a:pt x="0" y="103694"/>
                    <a:pt x="0" y="85510"/>
                  </a:cubicBezTo>
                  <a:moveTo>
                    <a:pt x="66245" y="71003"/>
                  </a:moveTo>
                  <a:lnTo>
                    <a:pt x="66245" y="59311"/>
                  </a:lnTo>
                  <a:lnTo>
                    <a:pt x="38965" y="70133"/>
                  </a:lnTo>
                  <a:cubicBezTo>
                    <a:pt x="31603" y="73165"/>
                    <a:pt x="25757" y="76197"/>
                    <a:pt x="25757" y="83341"/>
                  </a:cubicBezTo>
                  <a:cubicBezTo>
                    <a:pt x="25757" y="89833"/>
                    <a:pt x="31385" y="93735"/>
                    <a:pt x="38965" y="93735"/>
                  </a:cubicBezTo>
                  <a:cubicBezTo>
                    <a:pt x="55205" y="93735"/>
                    <a:pt x="66245" y="84646"/>
                    <a:pt x="66245" y="71003"/>
                  </a:cubicBezTo>
                </a:path>
              </a:pathLst>
            </a:custGeom>
            <a:grpFill/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94F79ED-B634-9424-4E15-37E208DB0B84}"/>
                </a:ext>
              </a:extLst>
            </p:cNvPr>
            <p:cNvSpPr/>
            <p:nvPr/>
          </p:nvSpPr>
          <p:spPr>
            <a:xfrm>
              <a:off x="11336974" y="6217271"/>
              <a:ext cx="87025" cy="142441"/>
            </a:xfrm>
            <a:custGeom>
              <a:avLst/>
              <a:gdLst>
                <a:gd name="connsiteX0" fmla="*/ 48924 w 87025"/>
                <a:gd name="connsiteY0" fmla="*/ 0 h 142441"/>
                <a:gd name="connsiteX1" fmla="*/ 48924 w 87025"/>
                <a:gd name="connsiteY1" fmla="*/ 30522 h 142441"/>
                <a:gd name="connsiteX2" fmla="*/ 82695 w 87025"/>
                <a:gd name="connsiteY2" fmla="*/ 30522 h 142441"/>
                <a:gd name="connsiteX3" fmla="*/ 82695 w 87025"/>
                <a:gd name="connsiteY3" fmla="*/ 52384 h 142441"/>
                <a:gd name="connsiteX4" fmla="*/ 48924 w 87025"/>
                <a:gd name="connsiteY4" fmla="*/ 52384 h 142441"/>
                <a:gd name="connsiteX5" fmla="*/ 48924 w 87025"/>
                <a:gd name="connsiteY5" fmla="*/ 95679 h 142441"/>
                <a:gd name="connsiteX6" fmla="*/ 68842 w 87025"/>
                <a:gd name="connsiteY6" fmla="*/ 119274 h 142441"/>
                <a:gd name="connsiteX7" fmla="*/ 87026 w 87025"/>
                <a:gd name="connsiteY7" fmla="*/ 114298 h 142441"/>
                <a:gd name="connsiteX8" fmla="*/ 87026 w 87025"/>
                <a:gd name="connsiteY8" fmla="*/ 137458 h 142441"/>
                <a:gd name="connsiteX9" fmla="*/ 64294 w 87025"/>
                <a:gd name="connsiteY9" fmla="*/ 142441 h 142441"/>
                <a:gd name="connsiteX10" fmla="*/ 22514 w 87025"/>
                <a:gd name="connsiteY10" fmla="*/ 96977 h 142441"/>
                <a:gd name="connsiteX11" fmla="*/ 22514 w 87025"/>
                <a:gd name="connsiteY11" fmla="*/ 52384 h 142441"/>
                <a:gd name="connsiteX12" fmla="*/ 0 w 87025"/>
                <a:gd name="connsiteY12" fmla="*/ 52384 h 142441"/>
                <a:gd name="connsiteX13" fmla="*/ 0 w 87025"/>
                <a:gd name="connsiteY13" fmla="*/ 30522 h 142441"/>
                <a:gd name="connsiteX14" fmla="*/ 22514 w 87025"/>
                <a:gd name="connsiteY14" fmla="*/ 30522 h 142441"/>
                <a:gd name="connsiteX15" fmla="*/ 22514 w 87025"/>
                <a:gd name="connsiteY15" fmla="*/ 0 h 142441"/>
                <a:gd name="connsiteX16" fmla="*/ 48924 w 87025"/>
                <a:gd name="connsiteY16" fmla="*/ 0 h 14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7025" h="142441">
                  <a:moveTo>
                    <a:pt x="48924" y="0"/>
                  </a:moveTo>
                  <a:lnTo>
                    <a:pt x="48924" y="30522"/>
                  </a:lnTo>
                  <a:lnTo>
                    <a:pt x="82695" y="30522"/>
                  </a:lnTo>
                  <a:lnTo>
                    <a:pt x="82695" y="52384"/>
                  </a:lnTo>
                  <a:lnTo>
                    <a:pt x="48924" y="52384"/>
                  </a:lnTo>
                  <a:lnTo>
                    <a:pt x="48924" y="95679"/>
                  </a:lnTo>
                  <a:cubicBezTo>
                    <a:pt x="48924" y="111912"/>
                    <a:pt x="58019" y="119274"/>
                    <a:pt x="68842" y="119274"/>
                  </a:cubicBezTo>
                  <a:cubicBezTo>
                    <a:pt x="76204" y="119274"/>
                    <a:pt x="81832" y="117323"/>
                    <a:pt x="87026" y="114298"/>
                  </a:cubicBezTo>
                  <a:lnTo>
                    <a:pt x="87026" y="137458"/>
                  </a:lnTo>
                  <a:cubicBezTo>
                    <a:pt x="79235" y="140925"/>
                    <a:pt x="71221" y="142441"/>
                    <a:pt x="64294" y="142441"/>
                  </a:cubicBezTo>
                  <a:cubicBezTo>
                    <a:pt x="40263" y="142441"/>
                    <a:pt x="22514" y="127507"/>
                    <a:pt x="22514" y="96977"/>
                  </a:cubicBezTo>
                  <a:lnTo>
                    <a:pt x="22514" y="52384"/>
                  </a:lnTo>
                  <a:lnTo>
                    <a:pt x="0" y="52384"/>
                  </a:lnTo>
                  <a:lnTo>
                    <a:pt x="0" y="30522"/>
                  </a:lnTo>
                  <a:lnTo>
                    <a:pt x="22514" y="30522"/>
                  </a:lnTo>
                  <a:lnTo>
                    <a:pt x="22514" y="0"/>
                  </a:lnTo>
                  <a:lnTo>
                    <a:pt x="48924" y="0"/>
                  </a:lnTo>
                  <a:close/>
                </a:path>
              </a:pathLst>
            </a:custGeom>
            <a:grpFill/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16981D5-0769-6E87-0720-77CE845F7905}"/>
                </a:ext>
              </a:extLst>
            </p:cNvPr>
            <p:cNvSpPr/>
            <p:nvPr/>
          </p:nvSpPr>
          <p:spPr>
            <a:xfrm>
              <a:off x="11443910" y="6204715"/>
              <a:ext cx="108241" cy="152400"/>
            </a:xfrm>
            <a:custGeom>
              <a:avLst/>
              <a:gdLst>
                <a:gd name="connsiteX0" fmla="*/ 50440 w 108241"/>
                <a:gd name="connsiteY0" fmla="*/ 95679 h 152400"/>
                <a:gd name="connsiteX1" fmla="*/ 108242 w 108241"/>
                <a:gd name="connsiteY1" fmla="*/ 152400 h 152400"/>
                <a:gd name="connsiteX2" fmla="*/ 73389 w 108241"/>
                <a:gd name="connsiteY2" fmla="*/ 152400 h 152400"/>
                <a:gd name="connsiteX3" fmla="*/ 26409 w 108241"/>
                <a:gd name="connsiteY3" fmla="*/ 106936 h 152400"/>
                <a:gd name="connsiteX4" fmla="*/ 26409 w 108241"/>
                <a:gd name="connsiteY4" fmla="*/ 152400 h 152400"/>
                <a:gd name="connsiteX5" fmla="*/ 0 w 108241"/>
                <a:gd name="connsiteY5" fmla="*/ 152400 h 152400"/>
                <a:gd name="connsiteX6" fmla="*/ 0 w 108241"/>
                <a:gd name="connsiteY6" fmla="*/ 0 h 152400"/>
                <a:gd name="connsiteX7" fmla="*/ 26409 w 108241"/>
                <a:gd name="connsiteY7" fmla="*/ 0 h 152400"/>
                <a:gd name="connsiteX8" fmla="*/ 26409 w 108241"/>
                <a:gd name="connsiteY8" fmla="*/ 87236 h 152400"/>
                <a:gd name="connsiteX9" fmla="*/ 69494 w 108241"/>
                <a:gd name="connsiteY9" fmla="*/ 43078 h 152400"/>
                <a:gd name="connsiteX10" fmla="*/ 101750 w 108241"/>
                <a:gd name="connsiteY10" fmla="*/ 43078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241" h="152400">
                  <a:moveTo>
                    <a:pt x="50440" y="95679"/>
                  </a:moveTo>
                  <a:lnTo>
                    <a:pt x="108242" y="152400"/>
                  </a:lnTo>
                  <a:lnTo>
                    <a:pt x="73389" y="152400"/>
                  </a:lnTo>
                  <a:lnTo>
                    <a:pt x="26409" y="106936"/>
                  </a:lnTo>
                  <a:lnTo>
                    <a:pt x="26409" y="152400"/>
                  </a:lnTo>
                  <a:lnTo>
                    <a:pt x="0" y="152400"/>
                  </a:lnTo>
                  <a:lnTo>
                    <a:pt x="0" y="0"/>
                  </a:lnTo>
                  <a:lnTo>
                    <a:pt x="26409" y="0"/>
                  </a:lnTo>
                  <a:lnTo>
                    <a:pt x="26409" y="87236"/>
                  </a:lnTo>
                  <a:lnTo>
                    <a:pt x="69494" y="43078"/>
                  </a:lnTo>
                  <a:lnTo>
                    <a:pt x="101750" y="43078"/>
                  </a:lnTo>
                  <a:close/>
                </a:path>
              </a:pathLst>
            </a:custGeom>
            <a:grpFill/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01512CD-F176-3ECF-4A98-0F86448FD6F6}"/>
                </a:ext>
              </a:extLst>
            </p:cNvPr>
            <p:cNvSpPr/>
            <p:nvPr/>
          </p:nvSpPr>
          <p:spPr>
            <a:xfrm>
              <a:off x="11559752" y="6245196"/>
              <a:ext cx="74687" cy="111919"/>
            </a:xfrm>
            <a:custGeom>
              <a:avLst/>
              <a:gdLst>
                <a:gd name="connsiteX0" fmla="*/ 0 w 74687"/>
                <a:gd name="connsiteY0" fmla="*/ 2597 h 111919"/>
                <a:gd name="connsiteX1" fmla="*/ 26409 w 74687"/>
                <a:gd name="connsiteY1" fmla="*/ 2597 h 111919"/>
                <a:gd name="connsiteX2" fmla="*/ 26409 w 74687"/>
                <a:gd name="connsiteY2" fmla="*/ 26409 h 111919"/>
                <a:gd name="connsiteX3" fmla="*/ 57584 w 74687"/>
                <a:gd name="connsiteY3" fmla="*/ 0 h 111919"/>
                <a:gd name="connsiteX4" fmla="*/ 74688 w 74687"/>
                <a:gd name="connsiteY4" fmla="*/ 4113 h 111919"/>
                <a:gd name="connsiteX5" fmla="*/ 74688 w 74687"/>
                <a:gd name="connsiteY5" fmla="*/ 29441 h 111919"/>
                <a:gd name="connsiteX6" fmla="*/ 56286 w 74687"/>
                <a:gd name="connsiteY6" fmla="*/ 24465 h 111919"/>
                <a:gd name="connsiteX7" fmla="*/ 26409 w 74687"/>
                <a:gd name="connsiteY7" fmla="*/ 61479 h 111919"/>
                <a:gd name="connsiteX8" fmla="*/ 26409 w 74687"/>
                <a:gd name="connsiteY8" fmla="*/ 111919 h 111919"/>
                <a:gd name="connsiteX9" fmla="*/ 0 w 74687"/>
                <a:gd name="connsiteY9" fmla="*/ 111919 h 111919"/>
                <a:gd name="connsiteX10" fmla="*/ 0 w 74687"/>
                <a:gd name="connsiteY10" fmla="*/ 2597 h 11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687" h="111919">
                  <a:moveTo>
                    <a:pt x="0" y="2597"/>
                  </a:moveTo>
                  <a:lnTo>
                    <a:pt x="26409" y="2597"/>
                  </a:lnTo>
                  <a:lnTo>
                    <a:pt x="26409" y="26409"/>
                  </a:lnTo>
                  <a:cubicBezTo>
                    <a:pt x="30094" y="11257"/>
                    <a:pt x="42432" y="0"/>
                    <a:pt x="57584" y="0"/>
                  </a:cubicBezTo>
                  <a:cubicBezTo>
                    <a:pt x="63213" y="0"/>
                    <a:pt x="69705" y="1298"/>
                    <a:pt x="74688" y="4113"/>
                  </a:cubicBezTo>
                  <a:lnTo>
                    <a:pt x="74688" y="29441"/>
                  </a:lnTo>
                  <a:cubicBezTo>
                    <a:pt x="69270" y="25764"/>
                    <a:pt x="62132" y="24465"/>
                    <a:pt x="56286" y="24465"/>
                  </a:cubicBezTo>
                  <a:cubicBezTo>
                    <a:pt x="39835" y="24465"/>
                    <a:pt x="26845" y="38754"/>
                    <a:pt x="26409" y="61479"/>
                  </a:cubicBezTo>
                  <a:lnTo>
                    <a:pt x="26409" y="111919"/>
                  </a:lnTo>
                  <a:lnTo>
                    <a:pt x="0" y="111919"/>
                  </a:lnTo>
                  <a:lnTo>
                    <a:pt x="0" y="2597"/>
                  </a:lnTo>
                  <a:close/>
                </a:path>
              </a:pathLst>
            </a:custGeom>
            <a:grpFill/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DB36052-04F6-C1B0-4DD2-6F40EEB5B9EE}"/>
                </a:ext>
              </a:extLst>
            </p:cNvPr>
            <p:cNvSpPr/>
            <p:nvPr/>
          </p:nvSpPr>
          <p:spPr>
            <a:xfrm>
              <a:off x="11642097" y="6245196"/>
              <a:ext cx="105209" cy="114508"/>
            </a:xfrm>
            <a:custGeom>
              <a:avLst/>
              <a:gdLst>
                <a:gd name="connsiteX0" fmla="*/ 0 w 105209"/>
                <a:gd name="connsiteY0" fmla="*/ 85510 h 114508"/>
                <a:gd name="connsiteX1" fmla="*/ 30957 w 105209"/>
                <a:gd name="connsiteY1" fmla="*/ 52819 h 114508"/>
                <a:gd name="connsiteX2" fmla="*/ 55851 w 105209"/>
                <a:gd name="connsiteY2" fmla="*/ 44811 h 114508"/>
                <a:gd name="connsiteX3" fmla="*/ 66245 w 105209"/>
                <a:gd name="connsiteY3" fmla="*/ 35723 h 114508"/>
                <a:gd name="connsiteX4" fmla="*/ 45464 w 105209"/>
                <a:gd name="connsiteY4" fmla="*/ 22732 h 114508"/>
                <a:gd name="connsiteX5" fmla="*/ 5846 w 105209"/>
                <a:gd name="connsiteY5" fmla="*/ 35505 h 114508"/>
                <a:gd name="connsiteX6" fmla="*/ 5846 w 105209"/>
                <a:gd name="connsiteY6" fmla="*/ 11257 h 114508"/>
                <a:gd name="connsiteX7" fmla="*/ 45892 w 105209"/>
                <a:gd name="connsiteY7" fmla="*/ 0 h 114508"/>
                <a:gd name="connsiteX8" fmla="*/ 92654 w 105209"/>
                <a:gd name="connsiteY8" fmla="*/ 37232 h 114508"/>
                <a:gd name="connsiteX9" fmla="*/ 92654 w 105209"/>
                <a:gd name="connsiteY9" fmla="*/ 83559 h 114508"/>
                <a:gd name="connsiteX10" fmla="*/ 99799 w 105209"/>
                <a:gd name="connsiteY10" fmla="*/ 92430 h 114508"/>
                <a:gd name="connsiteX11" fmla="*/ 105210 w 105209"/>
                <a:gd name="connsiteY11" fmla="*/ 91131 h 114508"/>
                <a:gd name="connsiteX12" fmla="*/ 105210 w 105209"/>
                <a:gd name="connsiteY12" fmla="*/ 112347 h 114508"/>
                <a:gd name="connsiteX13" fmla="*/ 91784 w 105209"/>
                <a:gd name="connsiteY13" fmla="*/ 114509 h 114508"/>
                <a:gd name="connsiteX14" fmla="*/ 69270 w 105209"/>
                <a:gd name="connsiteY14" fmla="*/ 98058 h 114508"/>
                <a:gd name="connsiteX15" fmla="*/ 33119 w 105209"/>
                <a:gd name="connsiteY15" fmla="*/ 114509 h 114508"/>
                <a:gd name="connsiteX16" fmla="*/ 0 w 105209"/>
                <a:gd name="connsiteY16" fmla="*/ 85510 h 114508"/>
                <a:gd name="connsiteX17" fmla="*/ 66245 w 105209"/>
                <a:gd name="connsiteY17" fmla="*/ 71003 h 114508"/>
                <a:gd name="connsiteX18" fmla="*/ 66245 w 105209"/>
                <a:gd name="connsiteY18" fmla="*/ 59311 h 114508"/>
                <a:gd name="connsiteX19" fmla="*/ 38965 w 105209"/>
                <a:gd name="connsiteY19" fmla="*/ 70133 h 114508"/>
                <a:gd name="connsiteX20" fmla="*/ 25757 w 105209"/>
                <a:gd name="connsiteY20" fmla="*/ 83341 h 114508"/>
                <a:gd name="connsiteX21" fmla="*/ 38965 w 105209"/>
                <a:gd name="connsiteY21" fmla="*/ 93735 h 114508"/>
                <a:gd name="connsiteX22" fmla="*/ 66245 w 105209"/>
                <a:gd name="connsiteY22" fmla="*/ 71003 h 114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5209" h="114508">
                  <a:moveTo>
                    <a:pt x="0" y="85510"/>
                  </a:moveTo>
                  <a:cubicBezTo>
                    <a:pt x="0" y="66673"/>
                    <a:pt x="11475" y="58883"/>
                    <a:pt x="30957" y="52819"/>
                  </a:cubicBezTo>
                  <a:lnTo>
                    <a:pt x="55851" y="44811"/>
                  </a:lnTo>
                  <a:cubicBezTo>
                    <a:pt x="63213" y="42650"/>
                    <a:pt x="66245" y="40046"/>
                    <a:pt x="66245" y="35723"/>
                  </a:cubicBezTo>
                  <a:cubicBezTo>
                    <a:pt x="66245" y="26627"/>
                    <a:pt x="57802" y="22732"/>
                    <a:pt x="45464" y="22732"/>
                  </a:cubicBezTo>
                  <a:cubicBezTo>
                    <a:pt x="30957" y="22732"/>
                    <a:pt x="16668" y="28361"/>
                    <a:pt x="5846" y="35505"/>
                  </a:cubicBezTo>
                  <a:lnTo>
                    <a:pt x="5846" y="11257"/>
                  </a:lnTo>
                  <a:cubicBezTo>
                    <a:pt x="15805" y="4330"/>
                    <a:pt x="30740" y="0"/>
                    <a:pt x="45892" y="0"/>
                  </a:cubicBezTo>
                  <a:cubicBezTo>
                    <a:pt x="75551" y="0"/>
                    <a:pt x="92654" y="12120"/>
                    <a:pt x="92654" y="37232"/>
                  </a:cubicBezTo>
                  <a:lnTo>
                    <a:pt x="92654" y="83559"/>
                  </a:lnTo>
                  <a:cubicBezTo>
                    <a:pt x="92654" y="90914"/>
                    <a:pt x="96767" y="92430"/>
                    <a:pt x="99799" y="92430"/>
                  </a:cubicBezTo>
                  <a:cubicBezTo>
                    <a:pt x="101315" y="92430"/>
                    <a:pt x="103041" y="92212"/>
                    <a:pt x="105210" y="91131"/>
                  </a:cubicBezTo>
                  <a:lnTo>
                    <a:pt x="105210" y="112347"/>
                  </a:lnTo>
                  <a:cubicBezTo>
                    <a:pt x="101532" y="113646"/>
                    <a:pt x="97202" y="114509"/>
                    <a:pt x="91784" y="114509"/>
                  </a:cubicBezTo>
                  <a:cubicBezTo>
                    <a:pt x="80092" y="114509"/>
                    <a:pt x="71221" y="108445"/>
                    <a:pt x="69270" y="98058"/>
                  </a:cubicBezTo>
                  <a:cubicBezTo>
                    <a:pt x="62560" y="108880"/>
                    <a:pt x="49787" y="114509"/>
                    <a:pt x="33119" y="114509"/>
                  </a:cubicBezTo>
                  <a:cubicBezTo>
                    <a:pt x="14724" y="114516"/>
                    <a:pt x="0" y="103694"/>
                    <a:pt x="0" y="85510"/>
                  </a:cubicBezTo>
                  <a:moveTo>
                    <a:pt x="66245" y="71003"/>
                  </a:moveTo>
                  <a:lnTo>
                    <a:pt x="66245" y="59311"/>
                  </a:lnTo>
                  <a:lnTo>
                    <a:pt x="38965" y="70133"/>
                  </a:lnTo>
                  <a:cubicBezTo>
                    <a:pt x="31603" y="73165"/>
                    <a:pt x="25757" y="76197"/>
                    <a:pt x="25757" y="83341"/>
                  </a:cubicBezTo>
                  <a:cubicBezTo>
                    <a:pt x="25757" y="89833"/>
                    <a:pt x="31385" y="93735"/>
                    <a:pt x="38965" y="93735"/>
                  </a:cubicBezTo>
                  <a:cubicBezTo>
                    <a:pt x="55205" y="93735"/>
                    <a:pt x="66245" y="84646"/>
                    <a:pt x="66245" y="71003"/>
                  </a:cubicBezTo>
                </a:path>
              </a:pathLst>
            </a:custGeom>
            <a:grpFill/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770C68F-FDBC-2CAE-4654-0339CFBA4A3B}"/>
                </a:ext>
              </a:extLst>
            </p:cNvPr>
            <p:cNvSpPr/>
            <p:nvPr/>
          </p:nvSpPr>
          <p:spPr>
            <a:xfrm>
              <a:off x="11752458" y="6196272"/>
              <a:ext cx="87243" cy="160843"/>
            </a:xfrm>
            <a:custGeom>
              <a:avLst/>
              <a:gdLst>
                <a:gd name="connsiteX0" fmla="*/ 64294 w 87243"/>
                <a:gd name="connsiteY0" fmla="*/ 0 h 160843"/>
                <a:gd name="connsiteX1" fmla="*/ 87243 w 87243"/>
                <a:gd name="connsiteY1" fmla="*/ 5193 h 160843"/>
                <a:gd name="connsiteX2" fmla="*/ 87243 w 87243"/>
                <a:gd name="connsiteY2" fmla="*/ 28354 h 160843"/>
                <a:gd name="connsiteX3" fmla="*/ 68842 w 87243"/>
                <a:gd name="connsiteY3" fmla="*/ 23160 h 160843"/>
                <a:gd name="connsiteX4" fmla="*/ 49141 w 87243"/>
                <a:gd name="connsiteY4" fmla="*/ 46755 h 160843"/>
                <a:gd name="connsiteX5" fmla="*/ 49141 w 87243"/>
                <a:gd name="connsiteY5" fmla="*/ 51521 h 160843"/>
                <a:gd name="connsiteX6" fmla="*/ 79614 w 87243"/>
                <a:gd name="connsiteY6" fmla="*/ 51521 h 160843"/>
                <a:gd name="connsiteX7" fmla="*/ 79614 w 87243"/>
                <a:gd name="connsiteY7" fmla="*/ 73382 h 160843"/>
                <a:gd name="connsiteX8" fmla="*/ 49141 w 87243"/>
                <a:gd name="connsiteY8" fmla="*/ 73382 h 160843"/>
                <a:gd name="connsiteX9" fmla="*/ 49141 w 87243"/>
                <a:gd name="connsiteY9" fmla="*/ 160843 h 160843"/>
                <a:gd name="connsiteX10" fmla="*/ 22732 w 87243"/>
                <a:gd name="connsiteY10" fmla="*/ 160843 h 160843"/>
                <a:gd name="connsiteX11" fmla="*/ 22732 w 87243"/>
                <a:gd name="connsiteY11" fmla="*/ 73382 h 160843"/>
                <a:gd name="connsiteX12" fmla="*/ 0 w 87243"/>
                <a:gd name="connsiteY12" fmla="*/ 73382 h 160843"/>
                <a:gd name="connsiteX13" fmla="*/ 0 w 87243"/>
                <a:gd name="connsiteY13" fmla="*/ 51521 h 160843"/>
                <a:gd name="connsiteX14" fmla="*/ 22732 w 87243"/>
                <a:gd name="connsiteY14" fmla="*/ 51521 h 160843"/>
                <a:gd name="connsiteX15" fmla="*/ 22732 w 87243"/>
                <a:gd name="connsiteY15" fmla="*/ 45457 h 160843"/>
                <a:gd name="connsiteX16" fmla="*/ 64294 w 87243"/>
                <a:gd name="connsiteY16" fmla="*/ 0 h 16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7243" h="160843">
                  <a:moveTo>
                    <a:pt x="64294" y="0"/>
                  </a:moveTo>
                  <a:cubicBezTo>
                    <a:pt x="71438" y="0"/>
                    <a:pt x="79446" y="1516"/>
                    <a:pt x="87243" y="5193"/>
                  </a:cubicBezTo>
                  <a:lnTo>
                    <a:pt x="87243" y="28354"/>
                  </a:lnTo>
                  <a:cubicBezTo>
                    <a:pt x="82050" y="24894"/>
                    <a:pt x="76421" y="23160"/>
                    <a:pt x="68842" y="23160"/>
                  </a:cubicBezTo>
                  <a:cubicBezTo>
                    <a:pt x="58237" y="23160"/>
                    <a:pt x="49141" y="30740"/>
                    <a:pt x="49141" y="46755"/>
                  </a:cubicBezTo>
                  <a:lnTo>
                    <a:pt x="49141" y="51521"/>
                  </a:lnTo>
                  <a:lnTo>
                    <a:pt x="79614" y="51521"/>
                  </a:lnTo>
                  <a:lnTo>
                    <a:pt x="79614" y="73382"/>
                  </a:lnTo>
                  <a:lnTo>
                    <a:pt x="49141" y="73382"/>
                  </a:lnTo>
                  <a:lnTo>
                    <a:pt x="49141" y="160843"/>
                  </a:lnTo>
                  <a:lnTo>
                    <a:pt x="22732" y="160843"/>
                  </a:lnTo>
                  <a:lnTo>
                    <a:pt x="22732" y="73382"/>
                  </a:lnTo>
                  <a:lnTo>
                    <a:pt x="0" y="73382"/>
                  </a:lnTo>
                  <a:lnTo>
                    <a:pt x="0" y="51521"/>
                  </a:lnTo>
                  <a:lnTo>
                    <a:pt x="22732" y="51521"/>
                  </a:lnTo>
                  <a:lnTo>
                    <a:pt x="22732" y="45457"/>
                  </a:lnTo>
                  <a:cubicBezTo>
                    <a:pt x="22725" y="14935"/>
                    <a:pt x="40474" y="0"/>
                    <a:pt x="64294" y="0"/>
                  </a:cubicBezTo>
                </a:path>
              </a:pathLst>
            </a:custGeom>
            <a:grpFill/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7C154F8-8956-7194-7749-D96553ED5E5D}"/>
                </a:ext>
              </a:extLst>
            </p:cNvPr>
            <p:cNvSpPr/>
            <p:nvPr/>
          </p:nvSpPr>
          <p:spPr>
            <a:xfrm>
              <a:off x="11841856" y="6217271"/>
              <a:ext cx="87025" cy="142441"/>
            </a:xfrm>
            <a:custGeom>
              <a:avLst/>
              <a:gdLst>
                <a:gd name="connsiteX0" fmla="*/ 48924 w 87025"/>
                <a:gd name="connsiteY0" fmla="*/ 0 h 142441"/>
                <a:gd name="connsiteX1" fmla="*/ 48924 w 87025"/>
                <a:gd name="connsiteY1" fmla="*/ 30522 h 142441"/>
                <a:gd name="connsiteX2" fmla="*/ 82695 w 87025"/>
                <a:gd name="connsiteY2" fmla="*/ 30522 h 142441"/>
                <a:gd name="connsiteX3" fmla="*/ 82695 w 87025"/>
                <a:gd name="connsiteY3" fmla="*/ 52384 h 142441"/>
                <a:gd name="connsiteX4" fmla="*/ 48924 w 87025"/>
                <a:gd name="connsiteY4" fmla="*/ 52384 h 142441"/>
                <a:gd name="connsiteX5" fmla="*/ 48924 w 87025"/>
                <a:gd name="connsiteY5" fmla="*/ 95679 h 142441"/>
                <a:gd name="connsiteX6" fmla="*/ 68841 w 87025"/>
                <a:gd name="connsiteY6" fmla="*/ 119274 h 142441"/>
                <a:gd name="connsiteX7" fmla="*/ 87026 w 87025"/>
                <a:gd name="connsiteY7" fmla="*/ 114298 h 142441"/>
                <a:gd name="connsiteX8" fmla="*/ 87026 w 87025"/>
                <a:gd name="connsiteY8" fmla="*/ 137458 h 142441"/>
                <a:gd name="connsiteX9" fmla="*/ 64294 w 87025"/>
                <a:gd name="connsiteY9" fmla="*/ 142441 h 142441"/>
                <a:gd name="connsiteX10" fmla="*/ 22514 w 87025"/>
                <a:gd name="connsiteY10" fmla="*/ 96977 h 142441"/>
                <a:gd name="connsiteX11" fmla="*/ 22514 w 87025"/>
                <a:gd name="connsiteY11" fmla="*/ 52384 h 142441"/>
                <a:gd name="connsiteX12" fmla="*/ 0 w 87025"/>
                <a:gd name="connsiteY12" fmla="*/ 52384 h 142441"/>
                <a:gd name="connsiteX13" fmla="*/ 0 w 87025"/>
                <a:gd name="connsiteY13" fmla="*/ 30522 h 142441"/>
                <a:gd name="connsiteX14" fmla="*/ 22514 w 87025"/>
                <a:gd name="connsiteY14" fmla="*/ 30522 h 142441"/>
                <a:gd name="connsiteX15" fmla="*/ 22514 w 87025"/>
                <a:gd name="connsiteY15" fmla="*/ 0 h 142441"/>
                <a:gd name="connsiteX16" fmla="*/ 48924 w 87025"/>
                <a:gd name="connsiteY16" fmla="*/ 0 h 14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7025" h="142441">
                  <a:moveTo>
                    <a:pt x="48924" y="0"/>
                  </a:moveTo>
                  <a:lnTo>
                    <a:pt x="48924" y="30522"/>
                  </a:lnTo>
                  <a:lnTo>
                    <a:pt x="82695" y="30522"/>
                  </a:lnTo>
                  <a:lnTo>
                    <a:pt x="82695" y="52384"/>
                  </a:lnTo>
                  <a:lnTo>
                    <a:pt x="48924" y="52384"/>
                  </a:lnTo>
                  <a:lnTo>
                    <a:pt x="48924" y="95679"/>
                  </a:lnTo>
                  <a:cubicBezTo>
                    <a:pt x="48924" y="111912"/>
                    <a:pt x="58019" y="119274"/>
                    <a:pt x="68841" y="119274"/>
                  </a:cubicBezTo>
                  <a:cubicBezTo>
                    <a:pt x="76204" y="119274"/>
                    <a:pt x="81832" y="117323"/>
                    <a:pt x="87026" y="114298"/>
                  </a:cubicBezTo>
                  <a:lnTo>
                    <a:pt x="87026" y="137458"/>
                  </a:lnTo>
                  <a:cubicBezTo>
                    <a:pt x="79228" y="140925"/>
                    <a:pt x="71221" y="142441"/>
                    <a:pt x="64294" y="142441"/>
                  </a:cubicBezTo>
                  <a:cubicBezTo>
                    <a:pt x="40263" y="142441"/>
                    <a:pt x="22514" y="127507"/>
                    <a:pt x="22514" y="96977"/>
                  </a:cubicBezTo>
                  <a:lnTo>
                    <a:pt x="22514" y="52384"/>
                  </a:lnTo>
                  <a:lnTo>
                    <a:pt x="0" y="52384"/>
                  </a:lnTo>
                  <a:lnTo>
                    <a:pt x="0" y="30522"/>
                  </a:lnTo>
                  <a:lnTo>
                    <a:pt x="22514" y="30522"/>
                  </a:lnTo>
                  <a:lnTo>
                    <a:pt x="22514" y="0"/>
                  </a:lnTo>
                  <a:lnTo>
                    <a:pt x="48924" y="0"/>
                  </a:lnTo>
                  <a:close/>
                </a:path>
              </a:pathLst>
            </a:custGeom>
            <a:grpFill/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C657524-A4DF-01D4-B8AF-B5E059565EB1}"/>
                </a:ext>
              </a:extLst>
            </p:cNvPr>
            <p:cNvSpPr/>
            <p:nvPr/>
          </p:nvSpPr>
          <p:spPr>
            <a:xfrm>
              <a:off x="10614361" y="6122511"/>
              <a:ext cx="313704" cy="315832"/>
            </a:xfrm>
            <a:custGeom>
              <a:avLst/>
              <a:gdLst>
                <a:gd name="connsiteX0" fmla="*/ 155662 w 313704"/>
                <a:gd name="connsiteY0" fmla="*/ 0 h 315832"/>
                <a:gd name="connsiteX1" fmla="*/ 38535 w 313704"/>
                <a:gd name="connsiteY1" fmla="*/ 52110 h 315832"/>
                <a:gd name="connsiteX2" fmla="*/ 89508 w 313704"/>
                <a:gd name="connsiteY2" fmla="*/ 59907 h 315832"/>
                <a:gd name="connsiteX3" fmla="*/ 224398 w 313704"/>
                <a:gd name="connsiteY3" fmla="*/ 77586 h 315832"/>
                <a:gd name="connsiteX4" fmla="*/ 225064 w 313704"/>
                <a:gd name="connsiteY4" fmla="*/ 79116 h 315832"/>
                <a:gd name="connsiteX5" fmla="*/ 223584 w 313704"/>
                <a:gd name="connsiteY5" fmla="*/ 79572 h 315832"/>
                <a:gd name="connsiteX6" fmla="*/ 97039 w 313704"/>
                <a:gd name="connsiteY6" fmla="*/ 89335 h 315832"/>
                <a:gd name="connsiteX7" fmla="*/ 13410 w 313704"/>
                <a:gd name="connsiteY7" fmla="*/ 95244 h 315832"/>
                <a:gd name="connsiteX8" fmla="*/ 11332 w 313704"/>
                <a:gd name="connsiteY8" fmla="*/ 94177 h 315832"/>
                <a:gd name="connsiteX9" fmla="*/ 2651 w 313704"/>
                <a:gd name="connsiteY9" fmla="*/ 119183 h 315832"/>
                <a:gd name="connsiteX10" fmla="*/ 71155 w 313704"/>
                <a:gd name="connsiteY10" fmla="*/ 144582 h 315832"/>
                <a:gd name="connsiteX11" fmla="*/ 244891 w 313704"/>
                <a:gd name="connsiteY11" fmla="*/ 148709 h 315832"/>
                <a:gd name="connsiteX12" fmla="*/ 245958 w 313704"/>
                <a:gd name="connsiteY12" fmla="*/ 150400 h 315832"/>
                <a:gd name="connsiteX13" fmla="*/ 244091 w 313704"/>
                <a:gd name="connsiteY13" fmla="*/ 150912 h 315832"/>
                <a:gd name="connsiteX14" fmla="*/ 126213 w 313704"/>
                <a:gd name="connsiteY14" fmla="*/ 166816 h 315832"/>
                <a:gd name="connsiteX15" fmla="*/ 2496 w 313704"/>
                <a:gd name="connsiteY15" fmla="*/ 184333 h 315832"/>
                <a:gd name="connsiteX16" fmla="*/ 54 w 313704"/>
                <a:gd name="connsiteY16" fmla="*/ 183912 h 315832"/>
                <a:gd name="connsiteX17" fmla="*/ 3942 w 313704"/>
                <a:gd name="connsiteY17" fmla="*/ 201247 h 315832"/>
                <a:gd name="connsiteX18" fmla="*/ 75921 w 313704"/>
                <a:gd name="connsiteY18" fmla="*/ 233643 h 315832"/>
                <a:gd name="connsiteX19" fmla="*/ 234595 w 313704"/>
                <a:gd name="connsiteY19" fmla="*/ 227488 h 315832"/>
                <a:gd name="connsiteX20" fmla="*/ 235374 w 313704"/>
                <a:gd name="connsiteY20" fmla="*/ 228885 h 315832"/>
                <a:gd name="connsiteX21" fmla="*/ 233935 w 313704"/>
                <a:gd name="connsiteY21" fmla="*/ 229530 h 315832"/>
                <a:gd name="connsiteX22" fmla="*/ 178225 w 313704"/>
                <a:gd name="connsiteY22" fmla="*/ 234071 h 315832"/>
                <a:gd name="connsiteX23" fmla="*/ 49820 w 313704"/>
                <a:gd name="connsiteY23" fmla="*/ 272257 h 315832"/>
                <a:gd name="connsiteX24" fmla="*/ 47574 w 313704"/>
                <a:gd name="connsiteY24" fmla="*/ 272882 h 315832"/>
                <a:gd name="connsiteX25" fmla="*/ 51905 w 313704"/>
                <a:gd name="connsiteY25" fmla="*/ 276819 h 315832"/>
                <a:gd name="connsiteX26" fmla="*/ 155683 w 313704"/>
                <a:gd name="connsiteY26" fmla="*/ 315833 h 315832"/>
                <a:gd name="connsiteX27" fmla="*/ 313704 w 313704"/>
                <a:gd name="connsiteY27" fmla="*/ 157811 h 315832"/>
                <a:gd name="connsiteX28" fmla="*/ 155662 w 313704"/>
                <a:gd name="connsiteY28" fmla="*/ 0 h 315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13704" h="315832">
                  <a:moveTo>
                    <a:pt x="155662" y="0"/>
                  </a:moveTo>
                  <a:cubicBezTo>
                    <a:pt x="109075" y="0"/>
                    <a:pt x="67436" y="20058"/>
                    <a:pt x="38535" y="52110"/>
                  </a:cubicBezTo>
                  <a:cubicBezTo>
                    <a:pt x="15705" y="77425"/>
                    <a:pt x="69815" y="64076"/>
                    <a:pt x="89508" y="59907"/>
                  </a:cubicBezTo>
                  <a:cubicBezTo>
                    <a:pt x="109201" y="55739"/>
                    <a:pt x="169375" y="43772"/>
                    <a:pt x="224398" y="77586"/>
                  </a:cubicBezTo>
                  <a:cubicBezTo>
                    <a:pt x="224398" y="77586"/>
                    <a:pt x="225443" y="78183"/>
                    <a:pt x="225064" y="79116"/>
                  </a:cubicBezTo>
                  <a:cubicBezTo>
                    <a:pt x="224685" y="80043"/>
                    <a:pt x="223584" y="79572"/>
                    <a:pt x="223584" y="79572"/>
                  </a:cubicBezTo>
                  <a:cubicBezTo>
                    <a:pt x="179580" y="67354"/>
                    <a:pt x="135898" y="76119"/>
                    <a:pt x="97039" y="89335"/>
                  </a:cubicBezTo>
                  <a:cubicBezTo>
                    <a:pt x="58179" y="102543"/>
                    <a:pt x="20070" y="109014"/>
                    <a:pt x="13410" y="95244"/>
                  </a:cubicBezTo>
                  <a:cubicBezTo>
                    <a:pt x="12301" y="92949"/>
                    <a:pt x="11880" y="93033"/>
                    <a:pt x="11332" y="94177"/>
                  </a:cubicBezTo>
                  <a:cubicBezTo>
                    <a:pt x="7704" y="101792"/>
                    <a:pt x="4377" y="112789"/>
                    <a:pt x="2651" y="119183"/>
                  </a:cubicBezTo>
                  <a:cubicBezTo>
                    <a:pt x="-6536" y="153193"/>
                    <a:pt x="26155" y="154969"/>
                    <a:pt x="71155" y="144582"/>
                  </a:cubicBezTo>
                  <a:cubicBezTo>
                    <a:pt x="109657" y="135690"/>
                    <a:pt x="183804" y="112396"/>
                    <a:pt x="244891" y="148709"/>
                  </a:cubicBezTo>
                  <a:cubicBezTo>
                    <a:pt x="244891" y="148709"/>
                    <a:pt x="246337" y="149368"/>
                    <a:pt x="245958" y="150400"/>
                  </a:cubicBezTo>
                  <a:cubicBezTo>
                    <a:pt x="245586" y="151432"/>
                    <a:pt x="244091" y="150912"/>
                    <a:pt x="244091" y="150912"/>
                  </a:cubicBezTo>
                  <a:cubicBezTo>
                    <a:pt x="195385" y="140834"/>
                    <a:pt x="147099" y="158597"/>
                    <a:pt x="126213" y="166816"/>
                  </a:cubicBezTo>
                  <a:cubicBezTo>
                    <a:pt x="105334" y="175034"/>
                    <a:pt x="24042" y="205753"/>
                    <a:pt x="2496" y="184333"/>
                  </a:cubicBezTo>
                  <a:cubicBezTo>
                    <a:pt x="2496" y="184333"/>
                    <a:pt x="-430" y="181252"/>
                    <a:pt x="54" y="183912"/>
                  </a:cubicBezTo>
                  <a:cubicBezTo>
                    <a:pt x="1472" y="191709"/>
                    <a:pt x="2075" y="194692"/>
                    <a:pt x="3942" y="201247"/>
                  </a:cubicBezTo>
                  <a:cubicBezTo>
                    <a:pt x="16063" y="243791"/>
                    <a:pt x="38661" y="241847"/>
                    <a:pt x="75921" y="233643"/>
                  </a:cubicBezTo>
                  <a:cubicBezTo>
                    <a:pt x="121434" y="223621"/>
                    <a:pt x="188738" y="202131"/>
                    <a:pt x="234595" y="227488"/>
                  </a:cubicBezTo>
                  <a:cubicBezTo>
                    <a:pt x="234595" y="227488"/>
                    <a:pt x="235690" y="227902"/>
                    <a:pt x="235374" y="228885"/>
                  </a:cubicBezTo>
                  <a:cubicBezTo>
                    <a:pt x="235058" y="229860"/>
                    <a:pt x="233935" y="229530"/>
                    <a:pt x="233935" y="229530"/>
                  </a:cubicBezTo>
                  <a:cubicBezTo>
                    <a:pt x="224405" y="228148"/>
                    <a:pt x="207828" y="226597"/>
                    <a:pt x="178225" y="234071"/>
                  </a:cubicBezTo>
                  <a:cubicBezTo>
                    <a:pt x="148622" y="241538"/>
                    <a:pt x="67864" y="282005"/>
                    <a:pt x="49820" y="272257"/>
                  </a:cubicBezTo>
                  <a:cubicBezTo>
                    <a:pt x="46641" y="270537"/>
                    <a:pt x="45960" y="271331"/>
                    <a:pt x="47574" y="272882"/>
                  </a:cubicBezTo>
                  <a:cubicBezTo>
                    <a:pt x="49841" y="275057"/>
                    <a:pt x="51905" y="276819"/>
                    <a:pt x="51905" y="276819"/>
                  </a:cubicBezTo>
                  <a:cubicBezTo>
                    <a:pt x="68727" y="292076"/>
                    <a:pt x="105095" y="315833"/>
                    <a:pt x="155683" y="315833"/>
                  </a:cubicBezTo>
                  <a:cubicBezTo>
                    <a:pt x="242954" y="315833"/>
                    <a:pt x="313704" y="245083"/>
                    <a:pt x="313704" y="157811"/>
                  </a:cubicBezTo>
                  <a:cubicBezTo>
                    <a:pt x="313683" y="70526"/>
                    <a:pt x="242933" y="0"/>
                    <a:pt x="155662" y="0"/>
                  </a:cubicBezTo>
                </a:path>
              </a:pathLst>
            </a:custGeom>
            <a:grpFill/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6434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83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half style Mis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7CEEA-B4FC-5387-5A96-0EB9368651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7200" y="1773238"/>
            <a:ext cx="5112000" cy="1668221"/>
          </a:xfrm>
        </p:spPr>
        <p:txBody>
          <a:bodyPr wrap="square" anchor="b" anchorCtr="0">
            <a:noAutofit/>
          </a:bodyPr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065E26-0698-D738-D35F-9E887E6D76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7200" y="3801822"/>
            <a:ext cx="5112000" cy="849905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9BFB21AE-4A7B-9AB3-F1C9-2BA10CB7B72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3676" y="0"/>
            <a:ext cx="6098324" cy="6858000"/>
          </a:xfrm>
        </p:spPr>
        <p:txBody>
          <a:bodyPr tIns="396000"/>
          <a:lstStyle>
            <a:lvl1pPr marL="0" indent="0" algn="ctr">
              <a:buNone/>
              <a:defRPr/>
            </a:lvl1pPr>
          </a:lstStyle>
          <a:p>
            <a:r>
              <a:rPr lang="nb-NO" noProof="0"/>
              <a:t>Klikk på ikonet for å legge til et bilde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65640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half style Sunse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7CEEA-B4FC-5387-5A96-0EB9368651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38663" y="1773238"/>
            <a:ext cx="5112000" cy="1668222"/>
          </a:xfrm>
        </p:spPr>
        <p:txBody>
          <a:bodyPr wrap="square" anchor="b" anchorCtr="0">
            <a:noAutofit/>
          </a:bodyPr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065E26-0698-D738-D35F-9E887E6D76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8663" y="3801822"/>
            <a:ext cx="5112000" cy="849905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9BFB21AE-4A7B-9AB3-F1C9-2BA10CB7B72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8324" cy="6858000"/>
          </a:xfrm>
        </p:spPr>
        <p:txBody>
          <a:bodyPr tIns="396000"/>
          <a:lstStyle>
            <a:lvl1pPr marL="0" indent="0" algn="ctr">
              <a:buNone/>
              <a:defRPr/>
            </a:lvl1pPr>
          </a:lstStyle>
          <a:p>
            <a:r>
              <a:rPr lang="nb-NO" noProof="0"/>
              <a:t>Klikk på ikonet for å legge til et bilde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08147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112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quarter style Mis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54FDDE8-981D-E32E-B51B-C84C49C2033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0984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3430800 h 6858000"/>
              <a:gd name="connsiteX5" fmla="*/ 6098400 w 12192000"/>
              <a:gd name="connsiteY5" fmla="*/ 34308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609840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3430800"/>
                </a:lnTo>
                <a:lnTo>
                  <a:pt x="6098400" y="3430800"/>
                </a:lnTo>
                <a:close/>
              </a:path>
            </a:pathLst>
          </a:custGeom>
        </p:spPr>
        <p:txBody>
          <a:bodyPr wrap="square" lIns="6012000" tIns="39600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nb-NO" noProof="0"/>
              <a:t>Klikk på ikonet for å legge til et bilde</a:t>
            </a:r>
            <a:endParaRPr lang="nb-NO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A7CEEA-B4FC-5387-5A96-0EB9368651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7200" y="539750"/>
            <a:ext cx="5112000" cy="873125"/>
          </a:xfrm>
        </p:spPr>
        <p:txBody>
          <a:bodyPr wrap="square" anchor="b" anchorCtr="0">
            <a:noAutofit/>
          </a:bodyPr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065E26-0698-D738-D35F-9E887E6D76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7200" y="1773238"/>
            <a:ext cx="5112000" cy="849905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84041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quarter style Sunse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77D3677-08A2-AB9C-3950-FC5230E9341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3427200 h 6858000"/>
              <a:gd name="connsiteX3" fmla="*/ 6093601 w 12192000"/>
              <a:gd name="connsiteY3" fmla="*/ 3427200 h 6858000"/>
              <a:gd name="connsiteX4" fmla="*/ 6093601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3427200"/>
                </a:lnTo>
                <a:lnTo>
                  <a:pt x="6093601" y="3427200"/>
                </a:lnTo>
                <a:lnTo>
                  <a:pt x="6093601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tIns="396000" rIns="601200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nb-NO" noProof="0"/>
              <a:t>Klikk på ikonet for å legge til et bilde</a:t>
            </a:r>
            <a:endParaRPr lang="nb-NO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361A842-3AD1-3FA8-1DB1-7DDE4372D3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38663" y="3950695"/>
            <a:ext cx="5112000" cy="873125"/>
          </a:xfrm>
        </p:spPr>
        <p:txBody>
          <a:bodyPr wrap="square" anchor="b" anchorCtr="0">
            <a:noAutofit/>
          </a:bodyPr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2E9C3D7-1B96-B862-1A3D-1BEFA36AED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8663" y="5184183"/>
            <a:ext cx="5112000" cy="849905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96186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112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Mis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7CEEA-B4FC-5387-5A96-0EB9368651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958" y="539751"/>
            <a:ext cx="4094672" cy="5494338"/>
          </a:xfrm>
        </p:spPr>
        <p:txBody>
          <a:bodyPr wrap="square" anchor="ctr" anchorCtr="0">
            <a:noAutofit/>
          </a:bodyPr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9BFB21AE-4A7B-9AB3-F1C9-2BA10CB7B72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3676" y="0"/>
            <a:ext cx="6098324" cy="6034088"/>
          </a:xfrm>
        </p:spPr>
        <p:txBody>
          <a:bodyPr tIns="396000"/>
          <a:lstStyle>
            <a:lvl1pPr marL="0" indent="0" algn="ctr">
              <a:buNone/>
              <a:defRPr/>
            </a:lvl1pPr>
          </a:lstStyle>
          <a:p>
            <a:r>
              <a:rPr lang="nb-NO" noProof="0"/>
              <a:t>Klikk på ikonet for å legge til et bilde</a:t>
            </a:r>
            <a:endParaRPr lang="nb-NO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CFAE1-3985-EB7C-8DDE-B2453152138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07B76E-A46D-0B4D-EDF3-46F280A8490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50BBBC8-F886-4399-B471-4E7F3EC74E88}" type="slidenum">
              <a:rPr lang="nb-NO" noProof="0" smtClean="0"/>
              <a:pPr/>
              <a:t>‹#›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38587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unse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7CEEA-B4FC-5387-5A96-0EB9368651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958" y="539751"/>
            <a:ext cx="4094672" cy="5494338"/>
          </a:xfrm>
        </p:spPr>
        <p:txBody>
          <a:bodyPr wrap="square" anchor="ctr" anchorCtr="0">
            <a:noAutofit/>
          </a:bodyPr>
          <a:lstStyle>
            <a:lvl1pPr algn="l"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9BFB21AE-4A7B-9AB3-F1C9-2BA10CB7B72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3676" y="0"/>
            <a:ext cx="6098324" cy="6034088"/>
          </a:xfrm>
        </p:spPr>
        <p:txBody>
          <a:bodyPr tIns="396000"/>
          <a:lstStyle>
            <a:lvl1pPr marL="0" indent="0" algn="ctr">
              <a:buNone/>
              <a:defRPr/>
            </a:lvl1pPr>
          </a:lstStyle>
          <a:p>
            <a:r>
              <a:rPr lang="nb-NO" noProof="0"/>
              <a:t>Klikk på ikonet for å legge til et bilde</a:t>
            </a:r>
            <a:endParaRPr lang="nb-NO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CFAE1-3985-EB7C-8DDE-B2453152138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07B76E-A46D-0B4D-EDF3-46F280A8490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50BBBC8-F886-4399-B471-4E7F3EC74E88}" type="slidenum">
              <a:rPr lang="nb-NO" noProof="0" smtClean="0"/>
              <a:pPr/>
              <a:t>‹#›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91109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1+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F6CB3ACE-BBF7-07E5-29C8-A9EB2976F2C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8324" cy="6858000"/>
          </a:xfrm>
        </p:spPr>
        <p:txBody>
          <a:bodyPr tIns="396000"/>
          <a:lstStyle>
            <a:lvl1pPr marL="0" indent="0" algn="ctr">
              <a:buNone/>
              <a:defRPr/>
            </a:lvl1pPr>
          </a:lstStyle>
          <a:p>
            <a:r>
              <a:rPr lang="nb-NO" noProof="0"/>
              <a:t>Klikk på ikonet for å legge til et bilde</a:t>
            </a:r>
            <a:endParaRPr lang="nb-NO" noProof="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3E4A043-0282-C3DE-5936-5B9235E4F8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8400" y="0"/>
            <a:ext cx="6098324" cy="6858000"/>
          </a:xfrm>
        </p:spPr>
        <p:txBody>
          <a:bodyPr tIns="396000"/>
          <a:lstStyle>
            <a:lvl1pPr marL="0" indent="0" algn="ctr">
              <a:buNone/>
              <a:defRPr/>
            </a:lvl1pPr>
          </a:lstStyle>
          <a:p>
            <a:r>
              <a:rPr lang="nb-NO" noProof="0"/>
              <a:t>Klikk på ikonet for å legge til et bilde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5214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layout 1+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F6CB3ACE-BBF7-07E5-29C8-A9EB2976F2C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8324" cy="6858000"/>
          </a:xfrm>
        </p:spPr>
        <p:txBody>
          <a:bodyPr tIns="396000"/>
          <a:lstStyle>
            <a:lvl1pPr marL="0" indent="0" algn="ctr">
              <a:buNone/>
              <a:defRPr/>
            </a:lvl1pPr>
          </a:lstStyle>
          <a:p>
            <a:r>
              <a:rPr lang="nb-NO" noProof="0"/>
              <a:t>Klikk på ikonet for å legge til et bilde</a:t>
            </a:r>
            <a:endParaRPr lang="nb-NO" noProof="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3E4A043-0282-C3DE-5936-5B9235E4F8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8400" y="0"/>
            <a:ext cx="6098324" cy="3430800"/>
          </a:xfrm>
        </p:spPr>
        <p:txBody>
          <a:bodyPr tIns="396000"/>
          <a:lstStyle>
            <a:lvl1pPr marL="0" indent="0" algn="ctr">
              <a:buNone/>
              <a:defRPr/>
            </a:lvl1pPr>
          </a:lstStyle>
          <a:p>
            <a:r>
              <a:rPr lang="nb-NO" noProof="0"/>
              <a:t>Klikk på ikonet for å legge til et bilde</a:t>
            </a:r>
            <a:endParaRPr lang="nb-NO" noProof="0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8FF4E556-9768-C090-FCA8-414EB7CB9B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8400" y="3430800"/>
            <a:ext cx="6098324" cy="3430800"/>
          </a:xfrm>
        </p:spPr>
        <p:txBody>
          <a:bodyPr tIns="396000"/>
          <a:lstStyle>
            <a:lvl1pPr marL="0" indent="0" algn="ctr">
              <a:buNone/>
              <a:defRPr/>
            </a:lvl1pPr>
          </a:lstStyle>
          <a:p>
            <a:r>
              <a:rPr lang="nb-NO" noProof="0"/>
              <a:t>Klikk på ikonet for å legge til et bilde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07472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2+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F6CB3ACE-BBF7-07E5-29C8-A9EB2976F2C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8324" cy="3429000"/>
          </a:xfrm>
        </p:spPr>
        <p:txBody>
          <a:bodyPr tIns="396000"/>
          <a:lstStyle>
            <a:lvl1pPr marL="0" indent="0" algn="ctr">
              <a:buNone/>
              <a:defRPr/>
            </a:lvl1pPr>
          </a:lstStyle>
          <a:p>
            <a:r>
              <a:rPr lang="nb-NO" noProof="0"/>
              <a:t>Klikk på ikonet for å legge til et bilde</a:t>
            </a:r>
            <a:endParaRPr lang="nb-NO" noProof="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3E4A043-0282-C3DE-5936-5B9235E4F8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430800"/>
            <a:ext cx="6098324" cy="3430800"/>
          </a:xfrm>
        </p:spPr>
        <p:txBody>
          <a:bodyPr tIns="396000"/>
          <a:lstStyle>
            <a:lvl1pPr marL="0" indent="0" algn="ctr">
              <a:buNone/>
              <a:defRPr/>
            </a:lvl1pPr>
          </a:lstStyle>
          <a:p>
            <a:r>
              <a:rPr lang="nb-NO" noProof="0"/>
              <a:t>Klikk på ikonet for å legge til et bilde</a:t>
            </a:r>
            <a:endParaRPr lang="nb-NO" noProof="0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8FF4E556-9768-C090-FCA8-414EB7CB9B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8400" y="0"/>
            <a:ext cx="6098324" cy="6861600"/>
          </a:xfrm>
        </p:spPr>
        <p:txBody>
          <a:bodyPr tIns="396000"/>
          <a:lstStyle>
            <a:lvl1pPr marL="0" indent="0" algn="ctr">
              <a:buNone/>
              <a:defRPr/>
            </a:lvl1pPr>
          </a:lstStyle>
          <a:p>
            <a:r>
              <a:rPr lang="nb-NO" noProof="0"/>
              <a:t>Klikk på ikonet for å legge til et bilde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74338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 1+1+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F6CB3ACE-BBF7-07E5-29C8-A9EB2976F2C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64400" cy="6858000"/>
          </a:xfrm>
        </p:spPr>
        <p:txBody>
          <a:bodyPr tIns="396000"/>
          <a:lstStyle>
            <a:lvl1pPr marL="0" indent="0" algn="ctr">
              <a:buNone/>
              <a:defRPr/>
            </a:lvl1pPr>
          </a:lstStyle>
          <a:p>
            <a:r>
              <a:rPr lang="nb-NO" noProof="0"/>
              <a:t>Klikk på ikonet for å legge til et bilde</a:t>
            </a:r>
            <a:endParaRPr lang="nb-NO" noProof="0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CD299D82-285E-DED0-E7CC-A8EF31FBC1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4400" y="0"/>
            <a:ext cx="4064400" cy="6858000"/>
          </a:xfrm>
        </p:spPr>
        <p:txBody>
          <a:bodyPr tIns="396000"/>
          <a:lstStyle>
            <a:lvl1pPr marL="0" indent="0" algn="ctr">
              <a:buNone/>
              <a:defRPr/>
            </a:lvl1pPr>
          </a:lstStyle>
          <a:p>
            <a:r>
              <a:rPr lang="nb-NO" noProof="0"/>
              <a:t>Klikk på ikonet for å legge til et bilde</a:t>
            </a:r>
            <a:endParaRPr lang="nb-NO" noProof="0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8FF248FE-2B66-631D-BAF1-0458522C69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8800" y="0"/>
            <a:ext cx="4064400" cy="6858000"/>
          </a:xfrm>
        </p:spPr>
        <p:txBody>
          <a:bodyPr tIns="396000"/>
          <a:lstStyle>
            <a:lvl1pPr marL="0" indent="0" algn="ctr">
              <a:buNone/>
              <a:defRPr/>
            </a:lvl1pPr>
          </a:lstStyle>
          <a:p>
            <a:r>
              <a:rPr lang="nb-NO" noProof="0"/>
              <a:t>Klikk på ikonet for å legge til et bilde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13764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locked wa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92FF9A9-EBFE-C324-A3BF-5B396F35EF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8423" y="1773237"/>
            <a:ext cx="7550188" cy="2136837"/>
          </a:xfrm>
        </p:spPr>
        <p:txBody>
          <a:bodyPr wrap="square" anchor="b" anchorCtr="0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CC3DADF-824C-89CE-E799-9E374A11AE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8423" y="4199083"/>
            <a:ext cx="7550188" cy="849905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grpSp>
        <p:nvGrpSpPr>
          <p:cNvPr id="16" name="Graphic 14">
            <a:extLst>
              <a:ext uri="{FF2B5EF4-FFF2-40B4-BE49-F238E27FC236}">
                <a16:creationId xmlns:a16="http://schemas.microsoft.com/office/drawing/2014/main" id="{963FFD91-9AB3-546C-3B45-90189D122C1D}"/>
              </a:ext>
            </a:extLst>
          </p:cNvPr>
          <p:cNvGrpSpPr/>
          <p:nvPr userDrawn="1"/>
        </p:nvGrpSpPr>
        <p:grpSpPr>
          <a:xfrm>
            <a:off x="294781" y="331324"/>
            <a:ext cx="1734974" cy="416852"/>
            <a:chOff x="10614361" y="6122511"/>
            <a:chExt cx="1314520" cy="315832"/>
          </a:xfrm>
          <a:solidFill>
            <a:schemeClr val="bg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B230F0E-3676-F5EF-DC60-F943B2B35BAE}"/>
                </a:ext>
              </a:extLst>
            </p:cNvPr>
            <p:cNvSpPr/>
            <p:nvPr/>
          </p:nvSpPr>
          <p:spPr>
            <a:xfrm>
              <a:off x="11015982" y="6202119"/>
              <a:ext cx="105209" cy="157600"/>
            </a:xfrm>
            <a:custGeom>
              <a:avLst/>
              <a:gdLst>
                <a:gd name="connsiteX0" fmla="*/ 99364 w 105209"/>
                <a:gd name="connsiteY0" fmla="*/ 17314 h 157600"/>
                <a:gd name="connsiteX1" fmla="*/ 99364 w 105209"/>
                <a:gd name="connsiteY1" fmla="*/ 46538 h 157600"/>
                <a:gd name="connsiteX2" fmla="*/ 53037 w 105209"/>
                <a:gd name="connsiteY2" fmla="*/ 24894 h 157600"/>
                <a:gd name="connsiteX3" fmla="*/ 28571 w 105209"/>
                <a:gd name="connsiteY3" fmla="*/ 41344 h 157600"/>
                <a:gd name="connsiteX4" fmla="*/ 46110 w 105209"/>
                <a:gd name="connsiteY4" fmla="*/ 59963 h 157600"/>
                <a:gd name="connsiteX5" fmla="*/ 67326 w 105209"/>
                <a:gd name="connsiteY5" fmla="*/ 67326 h 157600"/>
                <a:gd name="connsiteX6" fmla="*/ 105210 w 105209"/>
                <a:gd name="connsiteY6" fmla="*/ 111919 h 157600"/>
                <a:gd name="connsiteX7" fmla="*/ 49577 w 105209"/>
                <a:gd name="connsiteY7" fmla="*/ 157601 h 157600"/>
                <a:gd name="connsiteX8" fmla="*/ 870 w 105209"/>
                <a:gd name="connsiteY8" fmla="*/ 137248 h 157600"/>
                <a:gd name="connsiteX9" fmla="*/ 870 w 105209"/>
                <a:gd name="connsiteY9" fmla="*/ 107371 h 157600"/>
                <a:gd name="connsiteX10" fmla="*/ 50229 w 105209"/>
                <a:gd name="connsiteY10" fmla="*/ 132700 h 157600"/>
                <a:gd name="connsiteX11" fmla="*/ 76856 w 105209"/>
                <a:gd name="connsiteY11" fmla="*/ 113435 h 157600"/>
                <a:gd name="connsiteX12" fmla="*/ 56721 w 105209"/>
                <a:gd name="connsiteY12" fmla="*/ 92872 h 157600"/>
                <a:gd name="connsiteX13" fmla="*/ 37021 w 105209"/>
                <a:gd name="connsiteY13" fmla="*/ 85945 h 157600"/>
                <a:gd name="connsiteX14" fmla="*/ 0 w 105209"/>
                <a:gd name="connsiteY14" fmla="*/ 42650 h 157600"/>
                <a:gd name="connsiteX15" fmla="*/ 53472 w 105209"/>
                <a:gd name="connsiteY15" fmla="*/ 0 h 157600"/>
                <a:gd name="connsiteX16" fmla="*/ 99364 w 105209"/>
                <a:gd name="connsiteY16" fmla="*/ 17314 h 15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209" h="157600">
                  <a:moveTo>
                    <a:pt x="99364" y="17314"/>
                  </a:moveTo>
                  <a:lnTo>
                    <a:pt x="99364" y="46538"/>
                  </a:lnTo>
                  <a:cubicBezTo>
                    <a:pt x="85510" y="32466"/>
                    <a:pt x="68406" y="24894"/>
                    <a:pt x="53037" y="24894"/>
                  </a:cubicBezTo>
                  <a:cubicBezTo>
                    <a:pt x="37667" y="24894"/>
                    <a:pt x="28571" y="30957"/>
                    <a:pt x="28571" y="41344"/>
                  </a:cubicBezTo>
                  <a:cubicBezTo>
                    <a:pt x="28571" y="50222"/>
                    <a:pt x="33765" y="55633"/>
                    <a:pt x="46110" y="59963"/>
                  </a:cubicBezTo>
                  <a:lnTo>
                    <a:pt x="67326" y="67326"/>
                  </a:lnTo>
                  <a:cubicBezTo>
                    <a:pt x="94170" y="76639"/>
                    <a:pt x="105210" y="89622"/>
                    <a:pt x="105210" y="111919"/>
                  </a:cubicBezTo>
                  <a:cubicBezTo>
                    <a:pt x="105210" y="139192"/>
                    <a:pt x="82478" y="157601"/>
                    <a:pt x="49577" y="157601"/>
                  </a:cubicBezTo>
                  <a:cubicBezTo>
                    <a:pt x="28578" y="157601"/>
                    <a:pt x="11040" y="148288"/>
                    <a:pt x="870" y="137248"/>
                  </a:cubicBezTo>
                  <a:lnTo>
                    <a:pt x="870" y="107371"/>
                  </a:lnTo>
                  <a:cubicBezTo>
                    <a:pt x="15594" y="123822"/>
                    <a:pt x="33779" y="132700"/>
                    <a:pt x="50229" y="132700"/>
                  </a:cubicBezTo>
                  <a:cubicBezTo>
                    <a:pt x="66897" y="132700"/>
                    <a:pt x="76856" y="125556"/>
                    <a:pt x="76856" y="113435"/>
                  </a:cubicBezTo>
                  <a:cubicBezTo>
                    <a:pt x="76856" y="103041"/>
                    <a:pt x="70575" y="97848"/>
                    <a:pt x="56721" y="92872"/>
                  </a:cubicBezTo>
                  <a:lnTo>
                    <a:pt x="37021" y="85945"/>
                  </a:lnTo>
                  <a:cubicBezTo>
                    <a:pt x="10829" y="76849"/>
                    <a:pt x="0" y="63866"/>
                    <a:pt x="0" y="42650"/>
                  </a:cubicBezTo>
                  <a:cubicBezTo>
                    <a:pt x="0" y="17103"/>
                    <a:pt x="21862" y="0"/>
                    <a:pt x="53472" y="0"/>
                  </a:cubicBezTo>
                  <a:cubicBezTo>
                    <a:pt x="70357" y="0"/>
                    <a:pt x="88542" y="6927"/>
                    <a:pt x="99364" y="17314"/>
                  </a:cubicBezTo>
                </a:path>
              </a:pathLst>
            </a:custGeom>
            <a:grpFill/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26D14FB-ACA0-44AB-D578-367B6B87B138}"/>
                </a:ext>
              </a:extLst>
            </p:cNvPr>
            <p:cNvSpPr/>
            <p:nvPr/>
          </p:nvSpPr>
          <p:spPr>
            <a:xfrm>
              <a:off x="11127256" y="6217271"/>
              <a:ext cx="87025" cy="142441"/>
            </a:xfrm>
            <a:custGeom>
              <a:avLst/>
              <a:gdLst>
                <a:gd name="connsiteX0" fmla="*/ 48924 w 87025"/>
                <a:gd name="connsiteY0" fmla="*/ 0 h 142441"/>
                <a:gd name="connsiteX1" fmla="*/ 48924 w 87025"/>
                <a:gd name="connsiteY1" fmla="*/ 30522 h 142441"/>
                <a:gd name="connsiteX2" fmla="*/ 82695 w 87025"/>
                <a:gd name="connsiteY2" fmla="*/ 30522 h 142441"/>
                <a:gd name="connsiteX3" fmla="*/ 82695 w 87025"/>
                <a:gd name="connsiteY3" fmla="*/ 52384 h 142441"/>
                <a:gd name="connsiteX4" fmla="*/ 48924 w 87025"/>
                <a:gd name="connsiteY4" fmla="*/ 52384 h 142441"/>
                <a:gd name="connsiteX5" fmla="*/ 48924 w 87025"/>
                <a:gd name="connsiteY5" fmla="*/ 95679 h 142441"/>
                <a:gd name="connsiteX6" fmla="*/ 68841 w 87025"/>
                <a:gd name="connsiteY6" fmla="*/ 119274 h 142441"/>
                <a:gd name="connsiteX7" fmla="*/ 87026 w 87025"/>
                <a:gd name="connsiteY7" fmla="*/ 114298 h 142441"/>
                <a:gd name="connsiteX8" fmla="*/ 87026 w 87025"/>
                <a:gd name="connsiteY8" fmla="*/ 137458 h 142441"/>
                <a:gd name="connsiteX9" fmla="*/ 64294 w 87025"/>
                <a:gd name="connsiteY9" fmla="*/ 142441 h 142441"/>
                <a:gd name="connsiteX10" fmla="*/ 22514 w 87025"/>
                <a:gd name="connsiteY10" fmla="*/ 96977 h 142441"/>
                <a:gd name="connsiteX11" fmla="*/ 22514 w 87025"/>
                <a:gd name="connsiteY11" fmla="*/ 52384 h 142441"/>
                <a:gd name="connsiteX12" fmla="*/ 0 w 87025"/>
                <a:gd name="connsiteY12" fmla="*/ 52384 h 142441"/>
                <a:gd name="connsiteX13" fmla="*/ 0 w 87025"/>
                <a:gd name="connsiteY13" fmla="*/ 30522 h 142441"/>
                <a:gd name="connsiteX14" fmla="*/ 22514 w 87025"/>
                <a:gd name="connsiteY14" fmla="*/ 30522 h 142441"/>
                <a:gd name="connsiteX15" fmla="*/ 22514 w 87025"/>
                <a:gd name="connsiteY15" fmla="*/ 0 h 142441"/>
                <a:gd name="connsiteX16" fmla="*/ 48924 w 87025"/>
                <a:gd name="connsiteY16" fmla="*/ 0 h 14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7025" h="142441">
                  <a:moveTo>
                    <a:pt x="48924" y="0"/>
                  </a:moveTo>
                  <a:lnTo>
                    <a:pt x="48924" y="30522"/>
                  </a:lnTo>
                  <a:lnTo>
                    <a:pt x="82695" y="30522"/>
                  </a:lnTo>
                  <a:lnTo>
                    <a:pt x="82695" y="52384"/>
                  </a:lnTo>
                  <a:lnTo>
                    <a:pt x="48924" y="52384"/>
                  </a:lnTo>
                  <a:lnTo>
                    <a:pt x="48924" y="95679"/>
                  </a:lnTo>
                  <a:cubicBezTo>
                    <a:pt x="48924" y="111912"/>
                    <a:pt x="58019" y="119274"/>
                    <a:pt x="68841" y="119274"/>
                  </a:cubicBezTo>
                  <a:cubicBezTo>
                    <a:pt x="76204" y="119274"/>
                    <a:pt x="81832" y="117323"/>
                    <a:pt x="87026" y="114298"/>
                  </a:cubicBezTo>
                  <a:lnTo>
                    <a:pt x="87026" y="137458"/>
                  </a:lnTo>
                  <a:cubicBezTo>
                    <a:pt x="79235" y="140925"/>
                    <a:pt x="71221" y="142441"/>
                    <a:pt x="64294" y="142441"/>
                  </a:cubicBezTo>
                  <a:cubicBezTo>
                    <a:pt x="40263" y="142441"/>
                    <a:pt x="22514" y="127507"/>
                    <a:pt x="22514" y="96977"/>
                  </a:cubicBezTo>
                  <a:lnTo>
                    <a:pt x="22514" y="52384"/>
                  </a:lnTo>
                  <a:lnTo>
                    <a:pt x="0" y="52384"/>
                  </a:lnTo>
                  <a:lnTo>
                    <a:pt x="0" y="30522"/>
                  </a:lnTo>
                  <a:lnTo>
                    <a:pt x="22514" y="30522"/>
                  </a:lnTo>
                  <a:lnTo>
                    <a:pt x="22514" y="0"/>
                  </a:lnTo>
                  <a:lnTo>
                    <a:pt x="48924" y="0"/>
                  </a:lnTo>
                  <a:close/>
                </a:path>
              </a:pathLst>
            </a:custGeom>
            <a:grpFill/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676C4B5-D456-C319-98C6-C04F1D405FD0}"/>
                </a:ext>
              </a:extLst>
            </p:cNvPr>
            <p:cNvSpPr/>
            <p:nvPr/>
          </p:nvSpPr>
          <p:spPr>
            <a:xfrm>
              <a:off x="11228128" y="6245196"/>
              <a:ext cx="105216" cy="114508"/>
            </a:xfrm>
            <a:custGeom>
              <a:avLst/>
              <a:gdLst>
                <a:gd name="connsiteX0" fmla="*/ 0 w 105216"/>
                <a:gd name="connsiteY0" fmla="*/ 85510 h 114508"/>
                <a:gd name="connsiteX1" fmla="*/ 30957 w 105216"/>
                <a:gd name="connsiteY1" fmla="*/ 52819 h 114508"/>
                <a:gd name="connsiteX2" fmla="*/ 55851 w 105216"/>
                <a:gd name="connsiteY2" fmla="*/ 44811 h 114508"/>
                <a:gd name="connsiteX3" fmla="*/ 66245 w 105216"/>
                <a:gd name="connsiteY3" fmla="*/ 35723 h 114508"/>
                <a:gd name="connsiteX4" fmla="*/ 45464 w 105216"/>
                <a:gd name="connsiteY4" fmla="*/ 22732 h 114508"/>
                <a:gd name="connsiteX5" fmla="*/ 5846 w 105216"/>
                <a:gd name="connsiteY5" fmla="*/ 35505 h 114508"/>
                <a:gd name="connsiteX6" fmla="*/ 5846 w 105216"/>
                <a:gd name="connsiteY6" fmla="*/ 11257 h 114508"/>
                <a:gd name="connsiteX7" fmla="*/ 45899 w 105216"/>
                <a:gd name="connsiteY7" fmla="*/ 0 h 114508"/>
                <a:gd name="connsiteX8" fmla="*/ 92661 w 105216"/>
                <a:gd name="connsiteY8" fmla="*/ 37232 h 114508"/>
                <a:gd name="connsiteX9" fmla="*/ 92661 w 105216"/>
                <a:gd name="connsiteY9" fmla="*/ 83559 h 114508"/>
                <a:gd name="connsiteX10" fmla="*/ 99806 w 105216"/>
                <a:gd name="connsiteY10" fmla="*/ 92430 h 114508"/>
                <a:gd name="connsiteX11" fmla="*/ 105217 w 105216"/>
                <a:gd name="connsiteY11" fmla="*/ 91131 h 114508"/>
                <a:gd name="connsiteX12" fmla="*/ 105217 w 105216"/>
                <a:gd name="connsiteY12" fmla="*/ 112347 h 114508"/>
                <a:gd name="connsiteX13" fmla="*/ 91791 w 105216"/>
                <a:gd name="connsiteY13" fmla="*/ 114509 h 114508"/>
                <a:gd name="connsiteX14" fmla="*/ 69277 w 105216"/>
                <a:gd name="connsiteY14" fmla="*/ 98058 h 114508"/>
                <a:gd name="connsiteX15" fmla="*/ 33126 w 105216"/>
                <a:gd name="connsiteY15" fmla="*/ 114509 h 114508"/>
                <a:gd name="connsiteX16" fmla="*/ 0 w 105216"/>
                <a:gd name="connsiteY16" fmla="*/ 85510 h 114508"/>
                <a:gd name="connsiteX17" fmla="*/ 66245 w 105216"/>
                <a:gd name="connsiteY17" fmla="*/ 71003 h 114508"/>
                <a:gd name="connsiteX18" fmla="*/ 66245 w 105216"/>
                <a:gd name="connsiteY18" fmla="*/ 59311 h 114508"/>
                <a:gd name="connsiteX19" fmla="*/ 38965 w 105216"/>
                <a:gd name="connsiteY19" fmla="*/ 70133 h 114508"/>
                <a:gd name="connsiteX20" fmla="*/ 25757 w 105216"/>
                <a:gd name="connsiteY20" fmla="*/ 83341 h 114508"/>
                <a:gd name="connsiteX21" fmla="*/ 38965 w 105216"/>
                <a:gd name="connsiteY21" fmla="*/ 93735 h 114508"/>
                <a:gd name="connsiteX22" fmla="*/ 66245 w 105216"/>
                <a:gd name="connsiteY22" fmla="*/ 71003 h 114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5216" h="114508">
                  <a:moveTo>
                    <a:pt x="0" y="85510"/>
                  </a:moveTo>
                  <a:cubicBezTo>
                    <a:pt x="0" y="66673"/>
                    <a:pt x="11475" y="58883"/>
                    <a:pt x="30957" y="52819"/>
                  </a:cubicBezTo>
                  <a:lnTo>
                    <a:pt x="55851" y="44811"/>
                  </a:lnTo>
                  <a:cubicBezTo>
                    <a:pt x="63213" y="42650"/>
                    <a:pt x="66245" y="40046"/>
                    <a:pt x="66245" y="35723"/>
                  </a:cubicBezTo>
                  <a:cubicBezTo>
                    <a:pt x="66245" y="26627"/>
                    <a:pt x="57802" y="22732"/>
                    <a:pt x="45464" y="22732"/>
                  </a:cubicBezTo>
                  <a:cubicBezTo>
                    <a:pt x="30957" y="22732"/>
                    <a:pt x="16668" y="28361"/>
                    <a:pt x="5846" y="35505"/>
                  </a:cubicBezTo>
                  <a:lnTo>
                    <a:pt x="5846" y="11257"/>
                  </a:lnTo>
                  <a:cubicBezTo>
                    <a:pt x="15805" y="4330"/>
                    <a:pt x="30740" y="0"/>
                    <a:pt x="45899" y="0"/>
                  </a:cubicBezTo>
                  <a:cubicBezTo>
                    <a:pt x="75558" y="0"/>
                    <a:pt x="92661" y="12120"/>
                    <a:pt x="92661" y="37232"/>
                  </a:cubicBezTo>
                  <a:lnTo>
                    <a:pt x="92661" y="83559"/>
                  </a:lnTo>
                  <a:cubicBezTo>
                    <a:pt x="92661" y="90914"/>
                    <a:pt x="96774" y="92430"/>
                    <a:pt x="99806" y="92430"/>
                  </a:cubicBezTo>
                  <a:cubicBezTo>
                    <a:pt x="101322" y="92430"/>
                    <a:pt x="103055" y="92212"/>
                    <a:pt x="105217" y="91131"/>
                  </a:cubicBezTo>
                  <a:lnTo>
                    <a:pt x="105217" y="112347"/>
                  </a:lnTo>
                  <a:cubicBezTo>
                    <a:pt x="101532" y="113646"/>
                    <a:pt x="97209" y="114509"/>
                    <a:pt x="91791" y="114509"/>
                  </a:cubicBezTo>
                  <a:cubicBezTo>
                    <a:pt x="80099" y="114509"/>
                    <a:pt x="71228" y="108445"/>
                    <a:pt x="69277" y="98058"/>
                  </a:cubicBezTo>
                  <a:cubicBezTo>
                    <a:pt x="62567" y="108880"/>
                    <a:pt x="49794" y="114509"/>
                    <a:pt x="33126" y="114509"/>
                  </a:cubicBezTo>
                  <a:cubicBezTo>
                    <a:pt x="14724" y="114516"/>
                    <a:pt x="0" y="103694"/>
                    <a:pt x="0" y="85510"/>
                  </a:cubicBezTo>
                  <a:moveTo>
                    <a:pt x="66245" y="71003"/>
                  </a:moveTo>
                  <a:lnTo>
                    <a:pt x="66245" y="59311"/>
                  </a:lnTo>
                  <a:lnTo>
                    <a:pt x="38965" y="70133"/>
                  </a:lnTo>
                  <a:cubicBezTo>
                    <a:pt x="31603" y="73165"/>
                    <a:pt x="25757" y="76197"/>
                    <a:pt x="25757" y="83341"/>
                  </a:cubicBezTo>
                  <a:cubicBezTo>
                    <a:pt x="25757" y="89833"/>
                    <a:pt x="31385" y="93735"/>
                    <a:pt x="38965" y="93735"/>
                  </a:cubicBezTo>
                  <a:cubicBezTo>
                    <a:pt x="55205" y="93735"/>
                    <a:pt x="66245" y="84646"/>
                    <a:pt x="66245" y="71003"/>
                  </a:cubicBezTo>
                </a:path>
              </a:pathLst>
            </a:custGeom>
            <a:grpFill/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94F79ED-B634-9424-4E15-37E208DB0B84}"/>
                </a:ext>
              </a:extLst>
            </p:cNvPr>
            <p:cNvSpPr/>
            <p:nvPr/>
          </p:nvSpPr>
          <p:spPr>
            <a:xfrm>
              <a:off x="11336974" y="6217271"/>
              <a:ext cx="87025" cy="142441"/>
            </a:xfrm>
            <a:custGeom>
              <a:avLst/>
              <a:gdLst>
                <a:gd name="connsiteX0" fmla="*/ 48924 w 87025"/>
                <a:gd name="connsiteY0" fmla="*/ 0 h 142441"/>
                <a:gd name="connsiteX1" fmla="*/ 48924 w 87025"/>
                <a:gd name="connsiteY1" fmla="*/ 30522 h 142441"/>
                <a:gd name="connsiteX2" fmla="*/ 82695 w 87025"/>
                <a:gd name="connsiteY2" fmla="*/ 30522 h 142441"/>
                <a:gd name="connsiteX3" fmla="*/ 82695 w 87025"/>
                <a:gd name="connsiteY3" fmla="*/ 52384 h 142441"/>
                <a:gd name="connsiteX4" fmla="*/ 48924 w 87025"/>
                <a:gd name="connsiteY4" fmla="*/ 52384 h 142441"/>
                <a:gd name="connsiteX5" fmla="*/ 48924 w 87025"/>
                <a:gd name="connsiteY5" fmla="*/ 95679 h 142441"/>
                <a:gd name="connsiteX6" fmla="*/ 68842 w 87025"/>
                <a:gd name="connsiteY6" fmla="*/ 119274 h 142441"/>
                <a:gd name="connsiteX7" fmla="*/ 87026 w 87025"/>
                <a:gd name="connsiteY7" fmla="*/ 114298 h 142441"/>
                <a:gd name="connsiteX8" fmla="*/ 87026 w 87025"/>
                <a:gd name="connsiteY8" fmla="*/ 137458 h 142441"/>
                <a:gd name="connsiteX9" fmla="*/ 64294 w 87025"/>
                <a:gd name="connsiteY9" fmla="*/ 142441 h 142441"/>
                <a:gd name="connsiteX10" fmla="*/ 22514 w 87025"/>
                <a:gd name="connsiteY10" fmla="*/ 96977 h 142441"/>
                <a:gd name="connsiteX11" fmla="*/ 22514 w 87025"/>
                <a:gd name="connsiteY11" fmla="*/ 52384 h 142441"/>
                <a:gd name="connsiteX12" fmla="*/ 0 w 87025"/>
                <a:gd name="connsiteY12" fmla="*/ 52384 h 142441"/>
                <a:gd name="connsiteX13" fmla="*/ 0 w 87025"/>
                <a:gd name="connsiteY13" fmla="*/ 30522 h 142441"/>
                <a:gd name="connsiteX14" fmla="*/ 22514 w 87025"/>
                <a:gd name="connsiteY14" fmla="*/ 30522 h 142441"/>
                <a:gd name="connsiteX15" fmla="*/ 22514 w 87025"/>
                <a:gd name="connsiteY15" fmla="*/ 0 h 142441"/>
                <a:gd name="connsiteX16" fmla="*/ 48924 w 87025"/>
                <a:gd name="connsiteY16" fmla="*/ 0 h 14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7025" h="142441">
                  <a:moveTo>
                    <a:pt x="48924" y="0"/>
                  </a:moveTo>
                  <a:lnTo>
                    <a:pt x="48924" y="30522"/>
                  </a:lnTo>
                  <a:lnTo>
                    <a:pt x="82695" y="30522"/>
                  </a:lnTo>
                  <a:lnTo>
                    <a:pt x="82695" y="52384"/>
                  </a:lnTo>
                  <a:lnTo>
                    <a:pt x="48924" y="52384"/>
                  </a:lnTo>
                  <a:lnTo>
                    <a:pt x="48924" y="95679"/>
                  </a:lnTo>
                  <a:cubicBezTo>
                    <a:pt x="48924" y="111912"/>
                    <a:pt x="58019" y="119274"/>
                    <a:pt x="68842" y="119274"/>
                  </a:cubicBezTo>
                  <a:cubicBezTo>
                    <a:pt x="76204" y="119274"/>
                    <a:pt x="81832" y="117323"/>
                    <a:pt x="87026" y="114298"/>
                  </a:cubicBezTo>
                  <a:lnTo>
                    <a:pt x="87026" y="137458"/>
                  </a:lnTo>
                  <a:cubicBezTo>
                    <a:pt x="79235" y="140925"/>
                    <a:pt x="71221" y="142441"/>
                    <a:pt x="64294" y="142441"/>
                  </a:cubicBezTo>
                  <a:cubicBezTo>
                    <a:pt x="40263" y="142441"/>
                    <a:pt x="22514" y="127507"/>
                    <a:pt x="22514" y="96977"/>
                  </a:cubicBezTo>
                  <a:lnTo>
                    <a:pt x="22514" y="52384"/>
                  </a:lnTo>
                  <a:lnTo>
                    <a:pt x="0" y="52384"/>
                  </a:lnTo>
                  <a:lnTo>
                    <a:pt x="0" y="30522"/>
                  </a:lnTo>
                  <a:lnTo>
                    <a:pt x="22514" y="30522"/>
                  </a:lnTo>
                  <a:lnTo>
                    <a:pt x="22514" y="0"/>
                  </a:lnTo>
                  <a:lnTo>
                    <a:pt x="48924" y="0"/>
                  </a:lnTo>
                  <a:close/>
                </a:path>
              </a:pathLst>
            </a:custGeom>
            <a:grpFill/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16981D5-0769-6E87-0720-77CE845F7905}"/>
                </a:ext>
              </a:extLst>
            </p:cNvPr>
            <p:cNvSpPr/>
            <p:nvPr/>
          </p:nvSpPr>
          <p:spPr>
            <a:xfrm>
              <a:off x="11443910" y="6204715"/>
              <a:ext cx="108241" cy="152400"/>
            </a:xfrm>
            <a:custGeom>
              <a:avLst/>
              <a:gdLst>
                <a:gd name="connsiteX0" fmla="*/ 50440 w 108241"/>
                <a:gd name="connsiteY0" fmla="*/ 95679 h 152400"/>
                <a:gd name="connsiteX1" fmla="*/ 108242 w 108241"/>
                <a:gd name="connsiteY1" fmla="*/ 152400 h 152400"/>
                <a:gd name="connsiteX2" fmla="*/ 73389 w 108241"/>
                <a:gd name="connsiteY2" fmla="*/ 152400 h 152400"/>
                <a:gd name="connsiteX3" fmla="*/ 26409 w 108241"/>
                <a:gd name="connsiteY3" fmla="*/ 106936 h 152400"/>
                <a:gd name="connsiteX4" fmla="*/ 26409 w 108241"/>
                <a:gd name="connsiteY4" fmla="*/ 152400 h 152400"/>
                <a:gd name="connsiteX5" fmla="*/ 0 w 108241"/>
                <a:gd name="connsiteY5" fmla="*/ 152400 h 152400"/>
                <a:gd name="connsiteX6" fmla="*/ 0 w 108241"/>
                <a:gd name="connsiteY6" fmla="*/ 0 h 152400"/>
                <a:gd name="connsiteX7" fmla="*/ 26409 w 108241"/>
                <a:gd name="connsiteY7" fmla="*/ 0 h 152400"/>
                <a:gd name="connsiteX8" fmla="*/ 26409 w 108241"/>
                <a:gd name="connsiteY8" fmla="*/ 87236 h 152400"/>
                <a:gd name="connsiteX9" fmla="*/ 69494 w 108241"/>
                <a:gd name="connsiteY9" fmla="*/ 43078 h 152400"/>
                <a:gd name="connsiteX10" fmla="*/ 101750 w 108241"/>
                <a:gd name="connsiteY10" fmla="*/ 43078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241" h="152400">
                  <a:moveTo>
                    <a:pt x="50440" y="95679"/>
                  </a:moveTo>
                  <a:lnTo>
                    <a:pt x="108242" y="152400"/>
                  </a:lnTo>
                  <a:lnTo>
                    <a:pt x="73389" y="152400"/>
                  </a:lnTo>
                  <a:lnTo>
                    <a:pt x="26409" y="106936"/>
                  </a:lnTo>
                  <a:lnTo>
                    <a:pt x="26409" y="152400"/>
                  </a:lnTo>
                  <a:lnTo>
                    <a:pt x="0" y="152400"/>
                  </a:lnTo>
                  <a:lnTo>
                    <a:pt x="0" y="0"/>
                  </a:lnTo>
                  <a:lnTo>
                    <a:pt x="26409" y="0"/>
                  </a:lnTo>
                  <a:lnTo>
                    <a:pt x="26409" y="87236"/>
                  </a:lnTo>
                  <a:lnTo>
                    <a:pt x="69494" y="43078"/>
                  </a:lnTo>
                  <a:lnTo>
                    <a:pt x="101750" y="43078"/>
                  </a:lnTo>
                  <a:close/>
                </a:path>
              </a:pathLst>
            </a:custGeom>
            <a:grpFill/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01512CD-F176-3ECF-4A98-0F86448FD6F6}"/>
                </a:ext>
              </a:extLst>
            </p:cNvPr>
            <p:cNvSpPr/>
            <p:nvPr/>
          </p:nvSpPr>
          <p:spPr>
            <a:xfrm>
              <a:off x="11559752" y="6245196"/>
              <a:ext cx="74687" cy="111919"/>
            </a:xfrm>
            <a:custGeom>
              <a:avLst/>
              <a:gdLst>
                <a:gd name="connsiteX0" fmla="*/ 0 w 74687"/>
                <a:gd name="connsiteY0" fmla="*/ 2597 h 111919"/>
                <a:gd name="connsiteX1" fmla="*/ 26409 w 74687"/>
                <a:gd name="connsiteY1" fmla="*/ 2597 h 111919"/>
                <a:gd name="connsiteX2" fmla="*/ 26409 w 74687"/>
                <a:gd name="connsiteY2" fmla="*/ 26409 h 111919"/>
                <a:gd name="connsiteX3" fmla="*/ 57584 w 74687"/>
                <a:gd name="connsiteY3" fmla="*/ 0 h 111919"/>
                <a:gd name="connsiteX4" fmla="*/ 74688 w 74687"/>
                <a:gd name="connsiteY4" fmla="*/ 4113 h 111919"/>
                <a:gd name="connsiteX5" fmla="*/ 74688 w 74687"/>
                <a:gd name="connsiteY5" fmla="*/ 29441 h 111919"/>
                <a:gd name="connsiteX6" fmla="*/ 56286 w 74687"/>
                <a:gd name="connsiteY6" fmla="*/ 24465 h 111919"/>
                <a:gd name="connsiteX7" fmla="*/ 26409 w 74687"/>
                <a:gd name="connsiteY7" fmla="*/ 61479 h 111919"/>
                <a:gd name="connsiteX8" fmla="*/ 26409 w 74687"/>
                <a:gd name="connsiteY8" fmla="*/ 111919 h 111919"/>
                <a:gd name="connsiteX9" fmla="*/ 0 w 74687"/>
                <a:gd name="connsiteY9" fmla="*/ 111919 h 111919"/>
                <a:gd name="connsiteX10" fmla="*/ 0 w 74687"/>
                <a:gd name="connsiteY10" fmla="*/ 2597 h 11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687" h="111919">
                  <a:moveTo>
                    <a:pt x="0" y="2597"/>
                  </a:moveTo>
                  <a:lnTo>
                    <a:pt x="26409" y="2597"/>
                  </a:lnTo>
                  <a:lnTo>
                    <a:pt x="26409" y="26409"/>
                  </a:lnTo>
                  <a:cubicBezTo>
                    <a:pt x="30094" y="11257"/>
                    <a:pt x="42432" y="0"/>
                    <a:pt x="57584" y="0"/>
                  </a:cubicBezTo>
                  <a:cubicBezTo>
                    <a:pt x="63213" y="0"/>
                    <a:pt x="69705" y="1298"/>
                    <a:pt x="74688" y="4113"/>
                  </a:cubicBezTo>
                  <a:lnTo>
                    <a:pt x="74688" y="29441"/>
                  </a:lnTo>
                  <a:cubicBezTo>
                    <a:pt x="69270" y="25764"/>
                    <a:pt x="62132" y="24465"/>
                    <a:pt x="56286" y="24465"/>
                  </a:cubicBezTo>
                  <a:cubicBezTo>
                    <a:pt x="39835" y="24465"/>
                    <a:pt x="26845" y="38754"/>
                    <a:pt x="26409" y="61479"/>
                  </a:cubicBezTo>
                  <a:lnTo>
                    <a:pt x="26409" y="111919"/>
                  </a:lnTo>
                  <a:lnTo>
                    <a:pt x="0" y="111919"/>
                  </a:lnTo>
                  <a:lnTo>
                    <a:pt x="0" y="2597"/>
                  </a:lnTo>
                  <a:close/>
                </a:path>
              </a:pathLst>
            </a:custGeom>
            <a:grpFill/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DB36052-04F6-C1B0-4DD2-6F40EEB5B9EE}"/>
                </a:ext>
              </a:extLst>
            </p:cNvPr>
            <p:cNvSpPr/>
            <p:nvPr/>
          </p:nvSpPr>
          <p:spPr>
            <a:xfrm>
              <a:off x="11642097" y="6245196"/>
              <a:ext cx="105209" cy="114508"/>
            </a:xfrm>
            <a:custGeom>
              <a:avLst/>
              <a:gdLst>
                <a:gd name="connsiteX0" fmla="*/ 0 w 105209"/>
                <a:gd name="connsiteY0" fmla="*/ 85510 h 114508"/>
                <a:gd name="connsiteX1" fmla="*/ 30957 w 105209"/>
                <a:gd name="connsiteY1" fmla="*/ 52819 h 114508"/>
                <a:gd name="connsiteX2" fmla="*/ 55851 w 105209"/>
                <a:gd name="connsiteY2" fmla="*/ 44811 h 114508"/>
                <a:gd name="connsiteX3" fmla="*/ 66245 w 105209"/>
                <a:gd name="connsiteY3" fmla="*/ 35723 h 114508"/>
                <a:gd name="connsiteX4" fmla="*/ 45464 w 105209"/>
                <a:gd name="connsiteY4" fmla="*/ 22732 h 114508"/>
                <a:gd name="connsiteX5" fmla="*/ 5846 w 105209"/>
                <a:gd name="connsiteY5" fmla="*/ 35505 h 114508"/>
                <a:gd name="connsiteX6" fmla="*/ 5846 w 105209"/>
                <a:gd name="connsiteY6" fmla="*/ 11257 h 114508"/>
                <a:gd name="connsiteX7" fmla="*/ 45892 w 105209"/>
                <a:gd name="connsiteY7" fmla="*/ 0 h 114508"/>
                <a:gd name="connsiteX8" fmla="*/ 92654 w 105209"/>
                <a:gd name="connsiteY8" fmla="*/ 37232 h 114508"/>
                <a:gd name="connsiteX9" fmla="*/ 92654 w 105209"/>
                <a:gd name="connsiteY9" fmla="*/ 83559 h 114508"/>
                <a:gd name="connsiteX10" fmla="*/ 99799 w 105209"/>
                <a:gd name="connsiteY10" fmla="*/ 92430 h 114508"/>
                <a:gd name="connsiteX11" fmla="*/ 105210 w 105209"/>
                <a:gd name="connsiteY11" fmla="*/ 91131 h 114508"/>
                <a:gd name="connsiteX12" fmla="*/ 105210 w 105209"/>
                <a:gd name="connsiteY12" fmla="*/ 112347 h 114508"/>
                <a:gd name="connsiteX13" fmla="*/ 91784 w 105209"/>
                <a:gd name="connsiteY13" fmla="*/ 114509 h 114508"/>
                <a:gd name="connsiteX14" fmla="*/ 69270 w 105209"/>
                <a:gd name="connsiteY14" fmla="*/ 98058 h 114508"/>
                <a:gd name="connsiteX15" fmla="*/ 33119 w 105209"/>
                <a:gd name="connsiteY15" fmla="*/ 114509 h 114508"/>
                <a:gd name="connsiteX16" fmla="*/ 0 w 105209"/>
                <a:gd name="connsiteY16" fmla="*/ 85510 h 114508"/>
                <a:gd name="connsiteX17" fmla="*/ 66245 w 105209"/>
                <a:gd name="connsiteY17" fmla="*/ 71003 h 114508"/>
                <a:gd name="connsiteX18" fmla="*/ 66245 w 105209"/>
                <a:gd name="connsiteY18" fmla="*/ 59311 h 114508"/>
                <a:gd name="connsiteX19" fmla="*/ 38965 w 105209"/>
                <a:gd name="connsiteY19" fmla="*/ 70133 h 114508"/>
                <a:gd name="connsiteX20" fmla="*/ 25757 w 105209"/>
                <a:gd name="connsiteY20" fmla="*/ 83341 h 114508"/>
                <a:gd name="connsiteX21" fmla="*/ 38965 w 105209"/>
                <a:gd name="connsiteY21" fmla="*/ 93735 h 114508"/>
                <a:gd name="connsiteX22" fmla="*/ 66245 w 105209"/>
                <a:gd name="connsiteY22" fmla="*/ 71003 h 114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5209" h="114508">
                  <a:moveTo>
                    <a:pt x="0" y="85510"/>
                  </a:moveTo>
                  <a:cubicBezTo>
                    <a:pt x="0" y="66673"/>
                    <a:pt x="11475" y="58883"/>
                    <a:pt x="30957" y="52819"/>
                  </a:cubicBezTo>
                  <a:lnTo>
                    <a:pt x="55851" y="44811"/>
                  </a:lnTo>
                  <a:cubicBezTo>
                    <a:pt x="63213" y="42650"/>
                    <a:pt x="66245" y="40046"/>
                    <a:pt x="66245" y="35723"/>
                  </a:cubicBezTo>
                  <a:cubicBezTo>
                    <a:pt x="66245" y="26627"/>
                    <a:pt x="57802" y="22732"/>
                    <a:pt x="45464" y="22732"/>
                  </a:cubicBezTo>
                  <a:cubicBezTo>
                    <a:pt x="30957" y="22732"/>
                    <a:pt x="16668" y="28361"/>
                    <a:pt x="5846" y="35505"/>
                  </a:cubicBezTo>
                  <a:lnTo>
                    <a:pt x="5846" y="11257"/>
                  </a:lnTo>
                  <a:cubicBezTo>
                    <a:pt x="15805" y="4330"/>
                    <a:pt x="30740" y="0"/>
                    <a:pt x="45892" y="0"/>
                  </a:cubicBezTo>
                  <a:cubicBezTo>
                    <a:pt x="75551" y="0"/>
                    <a:pt x="92654" y="12120"/>
                    <a:pt x="92654" y="37232"/>
                  </a:cubicBezTo>
                  <a:lnTo>
                    <a:pt x="92654" y="83559"/>
                  </a:lnTo>
                  <a:cubicBezTo>
                    <a:pt x="92654" y="90914"/>
                    <a:pt x="96767" y="92430"/>
                    <a:pt x="99799" y="92430"/>
                  </a:cubicBezTo>
                  <a:cubicBezTo>
                    <a:pt x="101315" y="92430"/>
                    <a:pt x="103041" y="92212"/>
                    <a:pt x="105210" y="91131"/>
                  </a:cubicBezTo>
                  <a:lnTo>
                    <a:pt x="105210" y="112347"/>
                  </a:lnTo>
                  <a:cubicBezTo>
                    <a:pt x="101532" y="113646"/>
                    <a:pt x="97202" y="114509"/>
                    <a:pt x="91784" y="114509"/>
                  </a:cubicBezTo>
                  <a:cubicBezTo>
                    <a:pt x="80092" y="114509"/>
                    <a:pt x="71221" y="108445"/>
                    <a:pt x="69270" y="98058"/>
                  </a:cubicBezTo>
                  <a:cubicBezTo>
                    <a:pt x="62560" y="108880"/>
                    <a:pt x="49787" y="114509"/>
                    <a:pt x="33119" y="114509"/>
                  </a:cubicBezTo>
                  <a:cubicBezTo>
                    <a:pt x="14724" y="114516"/>
                    <a:pt x="0" y="103694"/>
                    <a:pt x="0" y="85510"/>
                  </a:cubicBezTo>
                  <a:moveTo>
                    <a:pt x="66245" y="71003"/>
                  </a:moveTo>
                  <a:lnTo>
                    <a:pt x="66245" y="59311"/>
                  </a:lnTo>
                  <a:lnTo>
                    <a:pt x="38965" y="70133"/>
                  </a:lnTo>
                  <a:cubicBezTo>
                    <a:pt x="31603" y="73165"/>
                    <a:pt x="25757" y="76197"/>
                    <a:pt x="25757" y="83341"/>
                  </a:cubicBezTo>
                  <a:cubicBezTo>
                    <a:pt x="25757" y="89833"/>
                    <a:pt x="31385" y="93735"/>
                    <a:pt x="38965" y="93735"/>
                  </a:cubicBezTo>
                  <a:cubicBezTo>
                    <a:pt x="55205" y="93735"/>
                    <a:pt x="66245" y="84646"/>
                    <a:pt x="66245" y="71003"/>
                  </a:cubicBezTo>
                </a:path>
              </a:pathLst>
            </a:custGeom>
            <a:grpFill/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770C68F-FDBC-2CAE-4654-0339CFBA4A3B}"/>
                </a:ext>
              </a:extLst>
            </p:cNvPr>
            <p:cNvSpPr/>
            <p:nvPr/>
          </p:nvSpPr>
          <p:spPr>
            <a:xfrm>
              <a:off x="11752458" y="6196272"/>
              <a:ext cx="87243" cy="160843"/>
            </a:xfrm>
            <a:custGeom>
              <a:avLst/>
              <a:gdLst>
                <a:gd name="connsiteX0" fmla="*/ 64294 w 87243"/>
                <a:gd name="connsiteY0" fmla="*/ 0 h 160843"/>
                <a:gd name="connsiteX1" fmla="*/ 87243 w 87243"/>
                <a:gd name="connsiteY1" fmla="*/ 5193 h 160843"/>
                <a:gd name="connsiteX2" fmla="*/ 87243 w 87243"/>
                <a:gd name="connsiteY2" fmla="*/ 28354 h 160843"/>
                <a:gd name="connsiteX3" fmla="*/ 68842 w 87243"/>
                <a:gd name="connsiteY3" fmla="*/ 23160 h 160843"/>
                <a:gd name="connsiteX4" fmla="*/ 49141 w 87243"/>
                <a:gd name="connsiteY4" fmla="*/ 46755 h 160843"/>
                <a:gd name="connsiteX5" fmla="*/ 49141 w 87243"/>
                <a:gd name="connsiteY5" fmla="*/ 51521 h 160843"/>
                <a:gd name="connsiteX6" fmla="*/ 79614 w 87243"/>
                <a:gd name="connsiteY6" fmla="*/ 51521 h 160843"/>
                <a:gd name="connsiteX7" fmla="*/ 79614 w 87243"/>
                <a:gd name="connsiteY7" fmla="*/ 73382 h 160843"/>
                <a:gd name="connsiteX8" fmla="*/ 49141 w 87243"/>
                <a:gd name="connsiteY8" fmla="*/ 73382 h 160843"/>
                <a:gd name="connsiteX9" fmla="*/ 49141 w 87243"/>
                <a:gd name="connsiteY9" fmla="*/ 160843 h 160843"/>
                <a:gd name="connsiteX10" fmla="*/ 22732 w 87243"/>
                <a:gd name="connsiteY10" fmla="*/ 160843 h 160843"/>
                <a:gd name="connsiteX11" fmla="*/ 22732 w 87243"/>
                <a:gd name="connsiteY11" fmla="*/ 73382 h 160843"/>
                <a:gd name="connsiteX12" fmla="*/ 0 w 87243"/>
                <a:gd name="connsiteY12" fmla="*/ 73382 h 160843"/>
                <a:gd name="connsiteX13" fmla="*/ 0 w 87243"/>
                <a:gd name="connsiteY13" fmla="*/ 51521 h 160843"/>
                <a:gd name="connsiteX14" fmla="*/ 22732 w 87243"/>
                <a:gd name="connsiteY14" fmla="*/ 51521 h 160843"/>
                <a:gd name="connsiteX15" fmla="*/ 22732 w 87243"/>
                <a:gd name="connsiteY15" fmla="*/ 45457 h 160843"/>
                <a:gd name="connsiteX16" fmla="*/ 64294 w 87243"/>
                <a:gd name="connsiteY16" fmla="*/ 0 h 16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7243" h="160843">
                  <a:moveTo>
                    <a:pt x="64294" y="0"/>
                  </a:moveTo>
                  <a:cubicBezTo>
                    <a:pt x="71438" y="0"/>
                    <a:pt x="79446" y="1516"/>
                    <a:pt x="87243" y="5193"/>
                  </a:cubicBezTo>
                  <a:lnTo>
                    <a:pt x="87243" y="28354"/>
                  </a:lnTo>
                  <a:cubicBezTo>
                    <a:pt x="82050" y="24894"/>
                    <a:pt x="76421" y="23160"/>
                    <a:pt x="68842" y="23160"/>
                  </a:cubicBezTo>
                  <a:cubicBezTo>
                    <a:pt x="58237" y="23160"/>
                    <a:pt x="49141" y="30740"/>
                    <a:pt x="49141" y="46755"/>
                  </a:cubicBezTo>
                  <a:lnTo>
                    <a:pt x="49141" y="51521"/>
                  </a:lnTo>
                  <a:lnTo>
                    <a:pt x="79614" y="51521"/>
                  </a:lnTo>
                  <a:lnTo>
                    <a:pt x="79614" y="73382"/>
                  </a:lnTo>
                  <a:lnTo>
                    <a:pt x="49141" y="73382"/>
                  </a:lnTo>
                  <a:lnTo>
                    <a:pt x="49141" y="160843"/>
                  </a:lnTo>
                  <a:lnTo>
                    <a:pt x="22732" y="160843"/>
                  </a:lnTo>
                  <a:lnTo>
                    <a:pt x="22732" y="73382"/>
                  </a:lnTo>
                  <a:lnTo>
                    <a:pt x="0" y="73382"/>
                  </a:lnTo>
                  <a:lnTo>
                    <a:pt x="0" y="51521"/>
                  </a:lnTo>
                  <a:lnTo>
                    <a:pt x="22732" y="51521"/>
                  </a:lnTo>
                  <a:lnTo>
                    <a:pt x="22732" y="45457"/>
                  </a:lnTo>
                  <a:cubicBezTo>
                    <a:pt x="22725" y="14935"/>
                    <a:pt x="40474" y="0"/>
                    <a:pt x="64294" y="0"/>
                  </a:cubicBezTo>
                </a:path>
              </a:pathLst>
            </a:custGeom>
            <a:grpFill/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7C154F8-8956-7194-7749-D96553ED5E5D}"/>
                </a:ext>
              </a:extLst>
            </p:cNvPr>
            <p:cNvSpPr/>
            <p:nvPr/>
          </p:nvSpPr>
          <p:spPr>
            <a:xfrm>
              <a:off x="11841856" y="6217271"/>
              <a:ext cx="87025" cy="142441"/>
            </a:xfrm>
            <a:custGeom>
              <a:avLst/>
              <a:gdLst>
                <a:gd name="connsiteX0" fmla="*/ 48924 w 87025"/>
                <a:gd name="connsiteY0" fmla="*/ 0 h 142441"/>
                <a:gd name="connsiteX1" fmla="*/ 48924 w 87025"/>
                <a:gd name="connsiteY1" fmla="*/ 30522 h 142441"/>
                <a:gd name="connsiteX2" fmla="*/ 82695 w 87025"/>
                <a:gd name="connsiteY2" fmla="*/ 30522 h 142441"/>
                <a:gd name="connsiteX3" fmla="*/ 82695 w 87025"/>
                <a:gd name="connsiteY3" fmla="*/ 52384 h 142441"/>
                <a:gd name="connsiteX4" fmla="*/ 48924 w 87025"/>
                <a:gd name="connsiteY4" fmla="*/ 52384 h 142441"/>
                <a:gd name="connsiteX5" fmla="*/ 48924 w 87025"/>
                <a:gd name="connsiteY5" fmla="*/ 95679 h 142441"/>
                <a:gd name="connsiteX6" fmla="*/ 68841 w 87025"/>
                <a:gd name="connsiteY6" fmla="*/ 119274 h 142441"/>
                <a:gd name="connsiteX7" fmla="*/ 87026 w 87025"/>
                <a:gd name="connsiteY7" fmla="*/ 114298 h 142441"/>
                <a:gd name="connsiteX8" fmla="*/ 87026 w 87025"/>
                <a:gd name="connsiteY8" fmla="*/ 137458 h 142441"/>
                <a:gd name="connsiteX9" fmla="*/ 64294 w 87025"/>
                <a:gd name="connsiteY9" fmla="*/ 142441 h 142441"/>
                <a:gd name="connsiteX10" fmla="*/ 22514 w 87025"/>
                <a:gd name="connsiteY10" fmla="*/ 96977 h 142441"/>
                <a:gd name="connsiteX11" fmla="*/ 22514 w 87025"/>
                <a:gd name="connsiteY11" fmla="*/ 52384 h 142441"/>
                <a:gd name="connsiteX12" fmla="*/ 0 w 87025"/>
                <a:gd name="connsiteY12" fmla="*/ 52384 h 142441"/>
                <a:gd name="connsiteX13" fmla="*/ 0 w 87025"/>
                <a:gd name="connsiteY13" fmla="*/ 30522 h 142441"/>
                <a:gd name="connsiteX14" fmla="*/ 22514 w 87025"/>
                <a:gd name="connsiteY14" fmla="*/ 30522 h 142441"/>
                <a:gd name="connsiteX15" fmla="*/ 22514 w 87025"/>
                <a:gd name="connsiteY15" fmla="*/ 0 h 142441"/>
                <a:gd name="connsiteX16" fmla="*/ 48924 w 87025"/>
                <a:gd name="connsiteY16" fmla="*/ 0 h 14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7025" h="142441">
                  <a:moveTo>
                    <a:pt x="48924" y="0"/>
                  </a:moveTo>
                  <a:lnTo>
                    <a:pt x="48924" y="30522"/>
                  </a:lnTo>
                  <a:lnTo>
                    <a:pt x="82695" y="30522"/>
                  </a:lnTo>
                  <a:lnTo>
                    <a:pt x="82695" y="52384"/>
                  </a:lnTo>
                  <a:lnTo>
                    <a:pt x="48924" y="52384"/>
                  </a:lnTo>
                  <a:lnTo>
                    <a:pt x="48924" y="95679"/>
                  </a:lnTo>
                  <a:cubicBezTo>
                    <a:pt x="48924" y="111912"/>
                    <a:pt x="58019" y="119274"/>
                    <a:pt x="68841" y="119274"/>
                  </a:cubicBezTo>
                  <a:cubicBezTo>
                    <a:pt x="76204" y="119274"/>
                    <a:pt x="81832" y="117323"/>
                    <a:pt x="87026" y="114298"/>
                  </a:cubicBezTo>
                  <a:lnTo>
                    <a:pt x="87026" y="137458"/>
                  </a:lnTo>
                  <a:cubicBezTo>
                    <a:pt x="79228" y="140925"/>
                    <a:pt x="71221" y="142441"/>
                    <a:pt x="64294" y="142441"/>
                  </a:cubicBezTo>
                  <a:cubicBezTo>
                    <a:pt x="40263" y="142441"/>
                    <a:pt x="22514" y="127507"/>
                    <a:pt x="22514" y="96977"/>
                  </a:cubicBezTo>
                  <a:lnTo>
                    <a:pt x="22514" y="52384"/>
                  </a:lnTo>
                  <a:lnTo>
                    <a:pt x="0" y="52384"/>
                  </a:lnTo>
                  <a:lnTo>
                    <a:pt x="0" y="30522"/>
                  </a:lnTo>
                  <a:lnTo>
                    <a:pt x="22514" y="30522"/>
                  </a:lnTo>
                  <a:lnTo>
                    <a:pt x="22514" y="0"/>
                  </a:lnTo>
                  <a:lnTo>
                    <a:pt x="48924" y="0"/>
                  </a:lnTo>
                  <a:close/>
                </a:path>
              </a:pathLst>
            </a:custGeom>
            <a:grpFill/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C657524-A4DF-01D4-B8AF-B5E059565EB1}"/>
                </a:ext>
              </a:extLst>
            </p:cNvPr>
            <p:cNvSpPr/>
            <p:nvPr/>
          </p:nvSpPr>
          <p:spPr>
            <a:xfrm>
              <a:off x="10614361" y="6122511"/>
              <a:ext cx="313704" cy="315832"/>
            </a:xfrm>
            <a:custGeom>
              <a:avLst/>
              <a:gdLst>
                <a:gd name="connsiteX0" fmla="*/ 155662 w 313704"/>
                <a:gd name="connsiteY0" fmla="*/ 0 h 315832"/>
                <a:gd name="connsiteX1" fmla="*/ 38535 w 313704"/>
                <a:gd name="connsiteY1" fmla="*/ 52110 h 315832"/>
                <a:gd name="connsiteX2" fmla="*/ 89508 w 313704"/>
                <a:gd name="connsiteY2" fmla="*/ 59907 h 315832"/>
                <a:gd name="connsiteX3" fmla="*/ 224398 w 313704"/>
                <a:gd name="connsiteY3" fmla="*/ 77586 h 315832"/>
                <a:gd name="connsiteX4" fmla="*/ 225064 w 313704"/>
                <a:gd name="connsiteY4" fmla="*/ 79116 h 315832"/>
                <a:gd name="connsiteX5" fmla="*/ 223584 w 313704"/>
                <a:gd name="connsiteY5" fmla="*/ 79572 h 315832"/>
                <a:gd name="connsiteX6" fmla="*/ 97039 w 313704"/>
                <a:gd name="connsiteY6" fmla="*/ 89335 h 315832"/>
                <a:gd name="connsiteX7" fmla="*/ 13410 w 313704"/>
                <a:gd name="connsiteY7" fmla="*/ 95244 h 315832"/>
                <a:gd name="connsiteX8" fmla="*/ 11332 w 313704"/>
                <a:gd name="connsiteY8" fmla="*/ 94177 h 315832"/>
                <a:gd name="connsiteX9" fmla="*/ 2651 w 313704"/>
                <a:gd name="connsiteY9" fmla="*/ 119183 h 315832"/>
                <a:gd name="connsiteX10" fmla="*/ 71155 w 313704"/>
                <a:gd name="connsiteY10" fmla="*/ 144582 h 315832"/>
                <a:gd name="connsiteX11" fmla="*/ 244891 w 313704"/>
                <a:gd name="connsiteY11" fmla="*/ 148709 h 315832"/>
                <a:gd name="connsiteX12" fmla="*/ 245958 w 313704"/>
                <a:gd name="connsiteY12" fmla="*/ 150400 h 315832"/>
                <a:gd name="connsiteX13" fmla="*/ 244091 w 313704"/>
                <a:gd name="connsiteY13" fmla="*/ 150912 h 315832"/>
                <a:gd name="connsiteX14" fmla="*/ 126213 w 313704"/>
                <a:gd name="connsiteY14" fmla="*/ 166816 h 315832"/>
                <a:gd name="connsiteX15" fmla="*/ 2496 w 313704"/>
                <a:gd name="connsiteY15" fmla="*/ 184333 h 315832"/>
                <a:gd name="connsiteX16" fmla="*/ 54 w 313704"/>
                <a:gd name="connsiteY16" fmla="*/ 183912 h 315832"/>
                <a:gd name="connsiteX17" fmla="*/ 3942 w 313704"/>
                <a:gd name="connsiteY17" fmla="*/ 201247 h 315832"/>
                <a:gd name="connsiteX18" fmla="*/ 75921 w 313704"/>
                <a:gd name="connsiteY18" fmla="*/ 233643 h 315832"/>
                <a:gd name="connsiteX19" fmla="*/ 234595 w 313704"/>
                <a:gd name="connsiteY19" fmla="*/ 227488 h 315832"/>
                <a:gd name="connsiteX20" fmla="*/ 235374 w 313704"/>
                <a:gd name="connsiteY20" fmla="*/ 228885 h 315832"/>
                <a:gd name="connsiteX21" fmla="*/ 233935 w 313704"/>
                <a:gd name="connsiteY21" fmla="*/ 229530 h 315832"/>
                <a:gd name="connsiteX22" fmla="*/ 178225 w 313704"/>
                <a:gd name="connsiteY22" fmla="*/ 234071 h 315832"/>
                <a:gd name="connsiteX23" fmla="*/ 49820 w 313704"/>
                <a:gd name="connsiteY23" fmla="*/ 272257 h 315832"/>
                <a:gd name="connsiteX24" fmla="*/ 47574 w 313704"/>
                <a:gd name="connsiteY24" fmla="*/ 272882 h 315832"/>
                <a:gd name="connsiteX25" fmla="*/ 51905 w 313704"/>
                <a:gd name="connsiteY25" fmla="*/ 276819 h 315832"/>
                <a:gd name="connsiteX26" fmla="*/ 155683 w 313704"/>
                <a:gd name="connsiteY26" fmla="*/ 315833 h 315832"/>
                <a:gd name="connsiteX27" fmla="*/ 313704 w 313704"/>
                <a:gd name="connsiteY27" fmla="*/ 157811 h 315832"/>
                <a:gd name="connsiteX28" fmla="*/ 155662 w 313704"/>
                <a:gd name="connsiteY28" fmla="*/ 0 h 315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13704" h="315832">
                  <a:moveTo>
                    <a:pt x="155662" y="0"/>
                  </a:moveTo>
                  <a:cubicBezTo>
                    <a:pt x="109075" y="0"/>
                    <a:pt x="67436" y="20058"/>
                    <a:pt x="38535" y="52110"/>
                  </a:cubicBezTo>
                  <a:cubicBezTo>
                    <a:pt x="15705" y="77425"/>
                    <a:pt x="69815" y="64076"/>
                    <a:pt x="89508" y="59907"/>
                  </a:cubicBezTo>
                  <a:cubicBezTo>
                    <a:pt x="109201" y="55739"/>
                    <a:pt x="169375" y="43772"/>
                    <a:pt x="224398" y="77586"/>
                  </a:cubicBezTo>
                  <a:cubicBezTo>
                    <a:pt x="224398" y="77586"/>
                    <a:pt x="225443" y="78183"/>
                    <a:pt x="225064" y="79116"/>
                  </a:cubicBezTo>
                  <a:cubicBezTo>
                    <a:pt x="224685" y="80043"/>
                    <a:pt x="223584" y="79572"/>
                    <a:pt x="223584" y="79572"/>
                  </a:cubicBezTo>
                  <a:cubicBezTo>
                    <a:pt x="179580" y="67354"/>
                    <a:pt x="135898" y="76119"/>
                    <a:pt x="97039" y="89335"/>
                  </a:cubicBezTo>
                  <a:cubicBezTo>
                    <a:pt x="58179" y="102543"/>
                    <a:pt x="20070" y="109014"/>
                    <a:pt x="13410" y="95244"/>
                  </a:cubicBezTo>
                  <a:cubicBezTo>
                    <a:pt x="12301" y="92949"/>
                    <a:pt x="11880" y="93033"/>
                    <a:pt x="11332" y="94177"/>
                  </a:cubicBezTo>
                  <a:cubicBezTo>
                    <a:pt x="7704" y="101792"/>
                    <a:pt x="4377" y="112789"/>
                    <a:pt x="2651" y="119183"/>
                  </a:cubicBezTo>
                  <a:cubicBezTo>
                    <a:pt x="-6536" y="153193"/>
                    <a:pt x="26155" y="154969"/>
                    <a:pt x="71155" y="144582"/>
                  </a:cubicBezTo>
                  <a:cubicBezTo>
                    <a:pt x="109657" y="135690"/>
                    <a:pt x="183804" y="112396"/>
                    <a:pt x="244891" y="148709"/>
                  </a:cubicBezTo>
                  <a:cubicBezTo>
                    <a:pt x="244891" y="148709"/>
                    <a:pt x="246337" y="149368"/>
                    <a:pt x="245958" y="150400"/>
                  </a:cubicBezTo>
                  <a:cubicBezTo>
                    <a:pt x="245586" y="151432"/>
                    <a:pt x="244091" y="150912"/>
                    <a:pt x="244091" y="150912"/>
                  </a:cubicBezTo>
                  <a:cubicBezTo>
                    <a:pt x="195385" y="140834"/>
                    <a:pt x="147099" y="158597"/>
                    <a:pt x="126213" y="166816"/>
                  </a:cubicBezTo>
                  <a:cubicBezTo>
                    <a:pt x="105334" y="175034"/>
                    <a:pt x="24042" y="205753"/>
                    <a:pt x="2496" y="184333"/>
                  </a:cubicBezTo>
                  <a:cubicBezTo>
                    <a:pt x="2496" y="184333"/>
                    <a:pt x="-430" y="181252"/>
                    <a:pt x="54" y="183912"/>
                  </a:cubicBezTo>
                  <a:cubicBezTo>
                    <a:pt x="1472" y="191709"/>
                    <a:pt x="2075" y="194692"/>
                    <a:pt x="3942" y="201247"/>
                  </a:cubicBezTo>
                  <a:cubicBezTo>
                    <a:pt x="16063" y="243791"/>
                    <a:pt x="38661" y="241847"/>
                    <a:pt x="75921" y="233643"/>
                  </a:cubicBezTo>
                  <a:cubicBezTo>
                    <a:pt x="121434" y="223621"/>
                    <a:pt x="188738" y="202131"/>
                    <a:pt x="234595" y="227488"/>
                  </a:cubicBezTo>
                  <a:cubicBezTo>
                    <a:pt x="234595" y="227488"/>
                    <a:pt x="235690" y="227902"/>
                    <a:pt x="235374" y="228885"/>
                  </a:cubicBezTo>
                  <a:cubicBezTo>
                    <a:pt x="235058" y="229860"/>
                    <a:pt x="233935" y="229530"/>
                    <a:pt x="233935" y="229530"/>
                  </a:cubicBezTo>
                  <a:cubicBezTo>
                    <a:pt x="224405" y="228148"/>
                    <a:pt x="207828" y="226597"/>
                    <a:pt x="178225" y="234071"/>
                  </a:cubicBezTo>
                  <a:cubicBezTo>
                    <a:pt x="148622" y="241538"/>
                    <a:pt x="67864" y="282005"/>
                    <a:pt x="49820" y="272257"/>
                  </a:cubicBezTo>
                  <a:cubicBezTo>
                    <a:pt x="46641" y="270537"/>
                    <a:pt x="45960" y="271331"/>
                    <a:pt x="47574" y="272882"/>
                  </a:cubicBezTo>
                  <a:cubicBezTo>
                    <a:pt x="49841" y="275057"/>
                    <a:pt x="51905" y="276819"/>
                    <a:pt x="51905" y="276819"/>
                  </a:cubicBezTo>
                  <a:cubicBezTo>
                    <a:pt x="68727" y="292076"/>
                    <a:pt x="105095" y="315833"/>
                    <a:pt x="155683" y="315833"/>
                  </a:cubicBezTo>
                  <a:cubicBezTo>
                    <a:pt x="242954" y="315833"/>
                    <a:pt x="313704" y="245083"/>
                    <a:pt x="313704" y="157811"/>
                  </a:cubicBezTo>
                  <a:cubicBezTo>
                    <a:pt x="313683" y="70526"/>
                    <a:pt x="242933" y="0"/>
                    <a:pt x="155662" y="0"/>
                  </a:cubicBezTo>
                </a:path>
              </a:pathLst>
            </a:custGeom>
            <a:grpFill/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6356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83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image locked 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92FF9A9-EBFE-C324-A3BF-5B396F35EF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8423" y="1773237"/>
            <a:ext cx="7550188" cy="2136837"/>
          </a:xfrm>
        </p:spPr>
        <p:txBody>
          <a:bodyPr wrap="square" anchor="b" anchorCtr="0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tx2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CC3DADF-824C-89CE-E799-9E374A11AE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8423" y="4199083"/>
            <a:ext cx="7550188" cy="849905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grpSp>
        <p:nvGrpSpPr>
          <p:cNvPr id="2" name="Graphic 14">
            <a:extLst>
              <a:ext uri="{FF2B5EF4-FFF2-40B4-BE49-F238E27FC236}">
                <a16:creationId xmlns:a16="http://schemas.microsoft.com/office/drawing/2014/main" id="{5BE1B15E-A5F3-8396-FFE8-DCA5CFE10C77}"/>
              </a:ext>
            </a:extLst>
          </p:cNvPr>
          <p:cNvGrpSpPr/>
          <p:nvPr userDrawn="1"/>
        </p:nvGrpSpPr>
        <p:grpSpPr>
          <a:xfrm>
            <a:off x="294781" y="331324"/>
            <a:ext cx="1734974" cy="416852"/>
            <a:chOff x="10614361" y="6122511"/>
            <a:chExt cx="1314520" cy="315832"/>
          </a:xfrm>
          <a:solidFill>
            <a:schemeClr val="tx1"/>
          </a:solidFill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AFC79618-2F80-BAB7-A45B-792F0C62B626}"/>
                </a:ext>
              </a:extLst>
            </p:cNvPr>
            <p:cNvSpPr/>
            <p:nvPr/>
          </p:nvSpPr>
          <p:spPr>
            <a:xfrm>
              <a:off x="11015982" y="6202119"/>
              <a:ext cx="105209" cy="157600"/>
            </a:xfrm>
            <a:custGeom>
              <a:avLst/>
              <a:gdLst>
                <a:gd name="connsiteX0" fmla="*/ 99364 w 105209"/>
                <a:gd name="connsiteY0" fmla="*/ 17314 h 157600"/>
                <a:gd name="connsiteX1" fmla="*/ 99364 w 105209"/>
                <a:gd name="connsiteY1" fmla="*/ 46538 h 157600"/>
                <a:gd name="connsiteX2" fmla="*/ 53037 w 105209"/>
                <a:gd name="connsiteY2" fmla="*/ 24894 h 157600"/>
                <a:gd name="connsiteX3" fmla="*/ 28571 w 105209"/>
                <a:gd name="connsiteY3" fmla="*/ 41344 h 157600"/>
                <a:gd name="connsiteX4" fmla="*/ 46110 w 105209"/>
                <a:gd name="connsiteY4" fmla="*/ 59963 h 157600"/>
                <a:gd name="connsiteX5" fmla="*/ 67326 w 105209"/>
                <a:gd name="connsiteY5" fmla="*/ 67326 h 157600"/>
                <a:gd name="connsiteX6" fmla="*/ 105210 w 105209"/>
                <a:gd name="connsiteY6" fmla="*/ 111919 h 157600"/>
                <a:gd name="connsiteX7" fmla="*/ 49577 w 105209"/>
                <a:gd name="connsiteY7" fmla="*/ 157601 h 157600"/>
                <a:gd name="connsiteX8" fmla="*/ 870 w 105209"/>
                <a:gd name="connsiteY8" fmla="*/ 137248 h 157600"/>
                <a:gd name="connsiteX9" fmla="*/ 870 w 105209"/>
                <a:gd name="connsiteY9" fmla="*/ 107371 h 157600"/>
                <a:gd name="connsiteX10" fmla="*/ 50229 w 105209"/>
                <a:gd name="connsiteY10" fmla="*/ 132700 h 157600"/>
                <a:gd name="connsiteX11" fmla="*/ 76856 w 105209"/>
                <a:gd name="connsiteY11" fmla="*/ 113435 h 157600"/>
                <a:gd name="connsiteX12" fmla="*/ 56721 w 105209"/>
                <a:gd name="connsiteY12" fmla="*/ 92872 h 157600"/>
                <a:gd name="connsiteX13" fmla="*/ 37021 w 105209"/>
                <a:gd name="connsiteY13" fmla="*/ 85945 h 157600"/>
                <a:gd name="connsiteX14" fmla="*/ 0 w 105209"/>
                <a:gd name="connsiteY14" fmla="*/ 42650 h 157600"/>
                <a:gd name="connsiteX15" fmla="*/ 53472 w 105209"/>
                <a:gd name="connsiteY15" fmla="*/ 0 h 157600"/>
                <a:gd name="connsiteX16" fmla="*/ 99364 w 105209"/>
                <a:gd name="connsiteY16" fmla="*/ 17314 h 15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209" h="157600">
                  <a:moveTo>
                    <a:pt x="99364" y="17314"/>
                  </a:moveTo>
                  <a:lnTo>
                    <a:pt x="99364" y="46538"/>
                  </a:lnTo>
                  <a:cubicBezTo>
                    <a:pt x="85510" y="32466"/>
                    <a:pt x="68406" y="24894"/>
                    <a:pt x="53037" y="24894"/>
                  </a:cubicBezTo>
                  <a:cubicBezTo>
                    <a:pt x="37667" y="24894"/>
                    <a:pt x="28571" y="30957"/>
                    <a:pt x="28571" y="41344"/>
                  </a:cubicBezTo>
                  <a:cubicBezTo>
                    <a:pt x="28571" y="50222"/>
                    <a:pt x="33765" y="55633"/>
                    <a:pt x="46110" y="59963"/>
                  </a:cubicBezTo>
                  <a:lnTo>
                    <a:pt x="67326" y="67326"/>
                  </a:lnTo>
                  <a:cubicBezTo>
                    <a:pt x="94170" y="76639"/>
                    <a:pt x="105210" y="89622"/>
                    <a:pt x="105210" y="111919"/>
                  </a:cubicBezTo>
                  <a:cubicBezTo>
                    <a:pt x="105210" y="139192"/>
                    <a:pt x="82478" y="157601"/>
                    <a:pt x="49577" y="157601"/>
                  </a:cubicBezTo>
                  <a:cubicBezTo>
                    <a:pt x="28578" y="157601"/>
                    <a:pt x="11040" y="148288"/>
                    <a:pt x="870" y="137248"/>
                  </a:cubicBezTo>
                  <a:lnTo>
                    <a:pt x="870" y="107371"/>
                  </a:lnTo>
                  <a:cubicBezTo>
                    <a:pt x="15594" y="123822"/>
                    <a:pt x="33779" y="132700"/>
                    <a:pt x="50229" y="132700"/>
                  </a:cubicBezTo>
                  <a:cubicBezTo>
                    <a:pt x="66897" y="132700"/>
                    <a:pt x="76856" y="125556"/>
                    <a:pt x="76856" y="113435"/>
                  </a:cubicBezTo>
                  <a:cubicBezTo>
                    <a:pt x="76856" y="103041"/>
                    <a:pt x="70575" y="97848"/>
                    <a:pt x="56721" y="92872"/>
                  </a:cubicBezTo>
                  <a:lnTo>
                    <a:pt x="37021" y="85945"/>
                  </a:lnTo>
                  <a:cubicBezTo>
                    <a:pt x="10829" y="76849"/>
                    <a:pt x="0" y="63866"/>
                    <a:pt x="0" y="42650"/>
                  </a:cubicBezTo>
                  <a:cubicBezTo>
                    <a:pt x="0" y="17103"/>
                    <a:pt x="21862" y="0"/>
                    <a:pt x="53472" y="0"/>
                  </a:cubicBezTo>
                  <a:cubicBezTo>
                    <a:pt x="70357" y="0"/>
                    <a:pt x="88542" y="6927"/>
                    <a:pt x="99364" y="17314"/>
                  </a:cubicBezTo>
                </a:path>
              </a:pathLst>
            </a:custGeom>
            <a:grpFill/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D74B17C0-331D-F102-428E-BC304BA1399A}"/>
                </a:ext>
              </a:extLst>
            </p:cNvPr>
            <p:cNvSpPr/>
            <p:nvPr/>
          </p:nvSpPr>
          <p:spPr>
            <a:xfrm>
              <a:off x="11127256" y="6217271"/>
              <a:ext cx="87025" cy="142441"/>
            </a:xfrm>
            <a:custGeom>
              <a:avLst/>
              <a:gdLst>
                <a:gd name="connsiteX0" fmla="*/ 48924 w 87025"/>
                <a:gd name="connsiteY0" fmla="*/ 0 h 142441"/>
                <a:gd name="connsiteX1" fmla="*/ 48924 w 87025"/>
                <a:gd name="connsiteY1" fmla="*/ 30522 h 142441"/>
                <a:gd name="connsiteX2" fmla="*/ 82695 w 87025"/>
                <a:gd name="connsiteY2" fmla="*/ 30522 h 142441"/>
                <a:gd name="connsiteX3" fmla="*/ 82695 w 87025"/>
                <a:gd name="connsiteY3" fmla="*/ 52384 h 142441"/>
                <a:gd name="connsiteX4" fmla="*/ 48924 w 87025"/>
                <a:gd name="connsiteY4" fmla="*/ 52384 h 142441"/>
                <a:gd name="connsiteX5" fmla="*/ 48924 w 87025"/>
                <a:gd name="connsiteY5" fmla="*/ 95679 h 142441"/>
                <a:gd name="connsiteX6" fmla="*/ 68841 w 87025"/>
                <a:gd name="connsiteY6" fmla="*/ 119274 h 142441"/>
                <a:gd name="connsiteX7" fmla="*/ 87026 w 87025"/>
                <a:gd name="connsiteY7" fmla="*/ 114298 h 142441"/>
                <a:gd name="connsiteX8" fmla="*/ 87026 w 87025"/>
                <a:gd name="connsiteY8" fmla="*/ 137458 h 142441"/>
                <a:gd name="connsiteX9" fmla="*/ 64294 w 87025"/>
                <a:gd name="connsiteY9" fmla="*/ 142441 h 142441"/>
                <a:gd name="connsiteX10" fmla="*/ 22514 w 87025"/>
                <a:gd name="connsiteY10" fmla="*/ 96977 h 142441"/>
                <a:gd name="connsiteX11" fmla="*/ 22514 w 87025"/>
                <a:gd name="connsiteY11" fmla="*/ 52384 h 142441"/>
                <a:gd name="connsiteX12" fmla="*/ 0 w 87025"/>
                <a:gd name="connsiteY12" fmla="*/ 52384 h 142441"/>
                <a:gd name="connsiteX13" fmla="*/ 0 w 87025"/>
                <a:gd name="connsiteY13" fmla="*/ 30522 h 142441"/>
                <a:gd name="connsiteX14" fmla="*/ 22514 w 87025"/>
                <a:gd name="connsiteY14" fmla="*/ 30522 h 142441"/>
                <a:gd name="connsiteX15" fmla="*/ 22514 w 87025"/>
                <a:gd name="connsiteY15" fmla="*/ 0 h 142441"/>
                <a:gd name="connsiteX16" fmla="*/ 48924 w 87025"/>
                <a:gd name="connsiteY16" fmla="*/ 0 h 14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7025" h="142441">
                  <a:moveTo>
                    <a:pt x="48924" y="0"/>
                  </a:moveTo>
                  <a:lnTo>
                    <a:pt x="48924" y="30522"/>
                  </a:lnTo>
                  <a:lnTo>
                    <a:pt x="82695" y="30522"/>
                  </a:lnTo>
                  <a:lnTo>
                    <a:pt x="82695" y="52384"/>
                  </a:lnTo>
                  <a:lnTo>
                    <a:pt x="48924" y="52384"/>
                  </a:lnTo>
                  <a:lnTo>
                    <a:pt x="48924" y="95679"/>
                  </a:lnTo>
                  <a:cubicBezTo>
                    <a:pt x="48924" y="111912"/>
                    <a:pt x="58019" y="119274"/>
                    <a:pt x="68841" y="119274"/>
                  </a:cubicBezTo>
                  <a:cubicBezTo>
                    <a:pt x="76204" y="119274"/>
                    <a:pt x="81832" y="117323"/>
                    <a:pt x="87026" y="114298"/>
                  </a:cubicBezTo>
                  <a:lnTo>
                    <a:pt x="87026" y="137458"/>
                  </a:lnTo>
                  <a:cubicBezTo>
                    <a:pt x="79235" y="140925"/>
                    <a:pt x="71221" y="142441"/>
                    <a:pt x="64294" y="142441"/>
                  </a:cubicBezTo>
                  <a:cubicBezTo>
                    <a:pt x="40263" y="142441"/>
                    <a:pt x="22514" y="127507"/>
                    <a:pt x="22514" y="96977"/>
                  </a:cubicBezTo>
                  <a:lnTo>
                    <a:pt x="22514" y="52384"/>
                  </a:lnTo>
                  <a:lnTo>
                    <a:pt x="0" y="52384"/>
                  </a:lnTo>
                  <a:lnTo>
                    <a:pt x="0" y="30522"/>
                  </a:lnTo>
                  <a:lnTo>
                    <a:pt x="22514" y="30522"/>
                  </a:lnTo>
                  <a:lnTo>
                    <a:pt x="22514" y="0"/>
                  </a:lnTo>
                  <a:lnTo>
                    <a:pt x="48924" y="0"/>
                  </a:lnTo>
                  <a:close/>
                </a:path>
              </a:pathLst>
            </a:custGeom>
            <a:grpFill/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1B646A5-E3B5-587B-8313-EBF9C48808F4}"/>
                </a:ext>
              </a:extLst>
            </p:cNvPr>
            <p:cNvSpPr/>
            <p:nvPr/>
          </p:nvSpPr>
          <p:spPr>
            <a:xfrm>
              <a:off x="11228128" y="6245196"/>
              <a:ext cx="105216" cy="114508"/>
            </a:xfrm>
            <a:custGeom>
              <a:avLst/>
              <a:gdLst>
                <a:gd name="connsiteX0" fmla="*/ 0 w 105216"/>
                <a:gd name="connsiteY0" fmla="*/ 85510 h 114508"/>
                <a:gd name="connsiteX1" fmla="*/ 30957 w 105216"/>
                <a:gd name="connsiteY1" fmla="*/ 52819 h 114508"/>
                <a:gd name="connsiteX2" fmla="*/ 55851 w 105216"/>
                <a:gd name="connsiteY2" fmla="*/ 44811 h 114508"/>
                <a:gd name="connsiteX3" fmla="*/ 66245 w 105216"/>
                <a:gd name="connsiteY3" fmla="*/ 35723 h 114508"/>
                <a:gd name="connsiteX4" fmla="*/ 45464 w 105216"/>
                <a:gd name="connsiteY4" fmla="*/ 22732 h 114508"/>
                <a:gd name="connsiteX5" fmla="*/ 5846 w 105216"/>
                <a:gd name="connsiteY5" fmla="*/ 35505 h 114508"/>
                <a:gd name="connsiteX6" fmla="*/ 5846 w 105216"/>
                <a:gd name="connsiteY6" fmla="*/ 11257 h 114508"/>
                <a:gd name="connsiteX7" fmla="*/ 45899 w 105216"/>
                <a:gd name="connsiteY7" fmla="*/ 0 h 114508"/>
                <a:gd name="connsiteX8" fmla="*/ 92661 w 105216"/>
                <a:gd name="connsiteY8" fmla="*/ 37232 h 114508"/>
                <a:gd name="connsiteX9" fmla="*/ 92661 w 105216"/>
                <a:gd name="connsiteY9" fmla="*/ 83559 h 114508"/>
                <a:gd name="connsiteX10" fmla="*/ 99806 w 105216"/>
                <a:gd name="connsiteY10" fmla="*/ 92430 h 114508"/>
                <a:gd name="connsiteX11" fmla="*/ 105217 w 105216"/>
                <a:gd name="connsiteY11" fmla="*/ 91131 h 114508"/>
                <a:gd name="connsiteX12" fmla="*/ 105217 w 105216"/>
                <a:gd name="connsiteY12" fmla="*/ 112347 h 114508"/>
                <a:gd name="connsiteX13" fmla="*/ 91791 w 105216"/>
                <a:gd name="connsiteY13" fmla="*/ 114509 h 114508"/>
                <a:gd name="connsiteX14" fmla="*/ 69277 w 105216"/>
                <a:gd name="connsiteY14" fmla="*/ 98058 h 114508"/>
                <a:gd name="connsiteX15" fmla="*/ 33126 w 105216"/>
                <a:gd name="connsiteY15" fmla="*/ 114509 h 114508"/>
                <a:gd name="connsiteX16" fmla="*/ 0 w 105216"/>
                <a:gd name="connsiteY16" fmla="*/ 85510 h 114508"/>
                <a:gd name="connsiteX17" fmla="*/ 66245 w 105216"/>
                <a:gd name="connsiteY17" fmla="*/ 71003 h 114508"/>
                <a:gd name="connsiteX18" fmla="*/ 66245 w 105216"/>
                <a:gd name="connsiteY18" fmla="*/ 59311 h 114508"/>
                <a:gd name="connsiteX19" fmla="*/ 38965 w 105216"/>
                <a:gd name="connsiteY19" fmla="*/ 70133 h 114508"/>
                <a:gd name="connsiteX20" fmla="*/ 25757 w 105216"/>
                <a:gd name="connsiteY20" fmla="*/ 83341 h 114508"/>
                <a:gd name="connsiteX21" fmla="*/ 38965 w 105216"/>
                <a:gd name="connsiteY21" fmla="*/ 93735 h 114508"/>
                <a:gd name="connsiteX22" fmla="*/ 66245 w 105216"/>
                <a:gd name="connsiteY22" fmla="*/ 71003 h 114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5216" h="114508">
                  <a:moveTo>
                    <a:pt x="0" y="85510"/>
                  </a:moveTo>
                  <a:cubicBezTo>
                    <a:pt x="0" y="66673"/>
                    <a:pt x="11475" y="58883"/>
                    <a:pt x="30957" y="52819"/>
                  </a:cubicBezTo>
                  <a:lnTo>
                    <a:pt x="55851" y="44811"/>
                  </a:lnTo>
                  <a:cubicBezTo>
                    <a:pt x="63213" y="42650"/>
                    <a:pt x="66245" y="40046"/>
                    <a:pt x="66245" y="35723"/>
                  </a:cubicBezTo>
                  <a:cubicBezTo>
                    <a:pt x="66245" y="26627"/>
                    <a:pt x="57802" y="22732"/>
                    <a:pt x="45464" y="22732"/>
                  </a:cubicBezTo>
                  <a:cubicBezTo>
                    <a:pt x="30957" y="22732"/>
                    <a:pt x="16668" y="28361"/>
                    <a:pt x="5846" y="35505"/>
                  </a:cubicBezTo>
                  <a:lnTo>
                    <a:pt x="5846" y="11257"/>
                  </a:lnTo>
                  <a:cubicBezTo>
                    <a:pt x="15805" y="4330"/>
                    <a:pt x="30740" y="0"/>
                    <a:pt x="45899" y="0"/>
                  </a:cubicBezTo>
                  <a:cubicBezTo>
                    <a:pt x="75558" y="0"/>
                    <a:pt x="92661" y="12120"/>
                    <a:pt x="92661" y="37232"/>
                  </a:cubicBezTo>
                  <a:lnTo>
                    <a:pt x="92661" y="83559"/>
                  </a:lnTo>
                  <a:cubicBezTo>
                    <a:pt x="92661" y="90914"/>
                    <a:pt x="96774" y="92430"/>
                    <a:pt x="99806" y="92430"/>
                  </a:cubicBezTo>
                  <a:cubicBezTo>
                    <a:pt x="101322" y="92430"/>
                    <a:pt x="103055" y="92212"/>
                    <a:pt x="105217" y="91131"/>
                  </a:cubicBezTo>
                  <a:lnTo>
                    <a:pt x="105217" y="112347"/>
                  </a:lnTo>
                  <a:cubicBezTo>
                    <a:pt x="101532" y="113646"/>
                    <a:pt x="97209" y="114509"/>
                    <a:pt x="91791" y="114509"/>
                  </a:cubicBezTo>
                  <a:cubicBezTo>
                    <a:pt x="80099" y="114509"/>
                    <a:pt x="71228" y="108445"/>
                    <a:pt x="69277" y="98058"/>
                  </a:cubicBezTo>
                  <a:cubicBezTo>
                    <a:pt x="62567" y="108880"/>
                    <a:pt x="49794" y="114509"/>
                    <a:pt x="33126" y="114509"/>
                  </a:cubicBezTo>
                  <a:cubicBezTo>
                    <a:pt x="14724" y="114516"/>
                    <a:pt x="0" y="103694"/>
                    <a:pt x="0" y="85510"/>
                  </a:cubicBezTo>
                  <a:moveTo>
                    <a:pt x="66245" y="71003"/>
                  </a:moveTo>
                  <a:lnTo>
                    <a:pt x="66245" y="59311"/>
                  </a:lnTo>
                  <a:lnTo>
                    <a:pt x="38965" y="70133"/>
                  </a:lnTo>
                  <a:cubicBezTo>
                    <a:pt x="31603" y="73165"/>
                    <a:pt x="25757" y="76197"/>
                    <a:pt x="25757" y="83341"/>
                  </a:cubicBezTo>
                  <a:cubicBezTo>
                    <a:pt x="25757" y="89833"/>
                    <a:pt x="31385" y="93735"/>
                    <a:pt x="38965" y="93735"/>
                  </a:cubicBezTo>
                  <a:cubicBezTo>
                    <a:pt x="55205" y="93735"/>
                    <a:pt x="66245" y="84646"/>
                    <a:pt x="66245" y="71003"/>
                  </a:cubicBezTo>
                </a:path>
              </a:pathLst>
            </a:custGeom>
            <a:grpFill/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0EC8B98-1EFA-C164-F92B-64C2B66232B8}"/>
                </a:ext>
              </a:extLst>
            </p:cNvPr>
            <p:cNvSpPr/>
            <p:nvPr/>
          </p:nvSpPr>
          <p:spPr>
            <a:xfrm>
              <a:off x="11336974" y="6217271"/>
              <a:ext cx="87025" cy="142441"/>
            </a:xfrm>
            <a:custGeom>
              <a:avLst/>
              <a:gdLst>
                <a:gd name="connsiteX0" fmla="*/ 48924 w 87025"/>
                <a:gd name="connsiteY0" fmla="*/ 0 h 142441"/>
                <a:gd name="connsiteX1" fmla="*/ 48924 w 87025"/>
                <a:gd name="connsiteY1" fmla="*/ 30522 h 142441"/>
                <a:gd name="connsiteX2" fmla="*/ 82695 w 87025"/>
                <a:gd name="connsiteY2" fmla="*/ 30522 h 142441"/>
                <a:gd name="connsiteX3" fmla="*/ 82695 w 87025"/>
                <a:gd name="connsiteY3" fmla="*/ 52384 h 142441"/>
                <a:gd name="connsiteX4" fmla="*/ 48924 w 87025"/>
                <a:gd name="connsiteY4" fmla="*/ 52384 h 142441"/>
                <a:gd name="connsiteX5" fmla="*/ 48924 w 87025"/>
                <a:gd name="connsiteY5" fmla="*/ 95679 h 142441"/>
                <a:gd name="connsiteX6" fmla="*/ 68842 w 87025"/>
                <a:gd name="connsiteY6" fmla="*/ 119274 h 142441"/>
                <a:gd name="connsiteX7" fmla="*/ 87026 w 87025"/>
                <a:gd name="connsiteY7" fmla="*/ 114298 h 142441"/>
                <a:gd name="connsiteX8" fmla="*/ 87026 w 87025"/>
                <a:gd name="connsiteY8" fmla="*/ 137458 h 142441"/>
                <a:gd name="connsiteX9" fmla="*/ 64294 w 87025"/>
                <a:gd name="connsiteY9" fmla="*/ 142441 h 142441"/>
                <a:gd name="connsiteX10" fmla="*/ 22514 w 87025"/>
                <a:gd name="connsiteY10" fmla="*/ 96977 h 142441"/>
                <a:gd name="connsiteX11" fmla="*/ 22514 w 87025"/>
                <a:gd name="connsiteY11" fmla="*/ 52384 h 142441"/>
                <a:gd name="connsiteX12" fmla="*/ 0 w 87025"/>
                <a:gd name="connsiteY12" fmla="*/ 52384 h 142441"/>
                <a:gd name="connsiteX13" fmla="*/ 0 w 87025"/>
                <a:gd name="connsiteY13" fmla="*/ 30522 h 142441"/>
                <a:gd name="connsiteX14" fmla="*/ 22514 w 87025"/>
                <a:gd name="connsiteY14" fmla="*/ 30522 h 142441"/>
                <a:gd name="connsiteX15" fmla="*/ 22514 w 87025"/>
                <a:gd name="connsiteY15" fmla="*/ 0 h 142441"/>
                <a:gd name="connsiteX16" fmla="*/ 48924 w 87025"/>
                <a:gd name="connsiteY16" fmla="*/ 0 h 14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7025" h="142441">
                  <a:moveTo>
                    <a:pt x="48924" y="0"/>
                  </a:moveTo>
                  <a:lnTo>
                    <a:pt x="48924" y="30522"/>
                  </a:lnTo>
                  <a:lnTo>
                    <a:pt x="82695" y="30522"/>
                  </a:lnTo>
                  <a:lnTo>
                    <a:pt x="82695" y="52384"/>
                  </a:lnTo>
                  <a:lnTo>
                    <a:pt x="48924" y="52384"/>
                  </a:lnTo>
                  <a:lnTo>
                    <a:pt x="48924" y="95679"/>
                  </a:lnTo>
                  <a:cubicBezTo>
                    <a:pt x="48924" y="111912"/>
                    <a:pt x="58019" y="119274"/>
                    <a:pt x="68842" y="119274"/>
                  </a:cubicBezTo>
                  <a:cubicBezTo>
                    <a:pt x="76204" y="119274"/>
                    <a:pt x="81832" y="117323"/>
                    <a:pt x="87026" y="114298"/>
                  </a:cubicBezTo>
                  <a:lnTo>
                    <a:pt x="87026" y="137458"/>
                  </a:lnTo>
                  <a:cubicBezTo>
                    <a:pt x="79235" y="140925"/>
                    <a:pt x="71221" y="142441"/>
                    <a:pt x="64294" y="142441"/>
                  </a:cubicBezTo>
                  <a:cubicBezTo>
                    <a:pt x="40263" y="142441"/>
                    <a:pt x="22514" y="127507"/>
                    <a:pt x="22514" y="96977"/>
                  </a:cubicBezTo>
                  <a:lnTo>
                    <a:pt x="22514" y="52384"/>
                  </a:lnTo>
                  <a:lnTo>
                    <a:pt x="0" y="52384"/>
                  </a:lnTo>
                  <a:lnTo>
                    <a:pt x="0" y="30522"/>
                  </a:lnTo>
                  <a:lnTo>
                    <a:pt x="22514" y="30522"/>
                  </a:lnTo>
                  <a:lnTo>
                    <a:pt x="22514" y="0"/>
                  </a:lnTo>
                  <a:lnTo>
                    <a:pt x="48924" y="0"/>
                  </a:lnTo>
                  <a:close/>
                </a:path>
              </a:pathLst>
            </a:custGeom>
            <a:grpFill/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76A14F5-6A59-0726-C5AE-E2D32D7FBC9C}"/>
                </a:ext>
              </a:extLst>
            </p:cNvPr>
            <p:cNvSpPr/>
            <p:nvPr/>
          </p:nvSpPr>
          <p:spPr>
            <a:xfrm>
              <a:off x="11443910" y="6204715"/>
              <a:ext cx="108241" cy="152400"/>
            </a:xfrm>
            <a:custGeom>
              <a:avLst/>
              <a:gdLst>
                <a:gd name="connsiteX0" fmla="*/ 50440 w 108241"/>
                <a:gd name="connsiteY0" fmla="*/ 95679 h 152400"/>
                <a:gd name="connsiteX1" fmla="*/ 108242 w 108241"/>
                <a:gd name="connsiteY1" fmla="*/ 152400 h 152400"/>
                <a:gd name="connsiteX2" fmla="*/ 73389 w 108241"/>
                <a:gd name="connsiteY2" fmla="*/ 152400 h 152400"/>
                <a:gd name="connsiteX3" fmla="*/ 26409 w 108241"/>
                <a:gd name="connsiteY3" fmla="*/ 106936 h 152400"/>
                <a:gd name="connsiteX4" fmla="*/ 26409 w 108241"/>
                <a:gd name="connsiteY4" fmla="*/ 152400 h 152400"/>
                <a:gd name="connsiteX5" fmla="*/ 0 w 108241"/>
                <a:gd name="connsiteY5" fmla="*/ 152400 h 152400"/>
                <a:gd name="connsiteX6" fmla="*/ 0 w 108241"/>
                <a:gd name="connsiteY6" fmla="*/ 0 h 152400"/>
                <a:gd name="connsiteX7" fmla="*/ 26409 w 108241"/>
                <a:gd name="connsiteY7" fmla="*/ 0 h 152400"/>
                <a:gd name="connsiteX8" fmla="*/ 26409 w 108241"/>
                <a:gd name="connsiteY8" fmla="*/ 87236 h 152400"/>
                <a:gd name="connsiteX9" fmla="*/ 69494 w 108241"/>
                <a:gd name="connsiteY9" fmla="*/ 43078 h 152400"/>
                <a:gd name="connsiteX10" fmla="*/ 101750 w 108241"/>
                <a:gd name="connsiteY10" fmla="*/ 43078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241" h="152400">
                  <a:moveTo>
                    <a:pt x="50440" y="95679"/>
                  </a:moveTo>
                  <a:lnTo>
                    <a:pt x="108242" y="152400"/>
                  </a:lnTo>
                  <a:lnTo>
                    <a:pt x="73389" y="152400"/>
                  </a:lnTo>
                  <a:lnTo>
                    <a:pt x="26409" y="106936"/>
                  </a:lnTo>
                  <a:lnTo>
                    <a:pt x="26409" y="152400"/>
                  </a:lnTo>
                  <a:lnTo>
                    <a:pt x="0" y="152400"/>
                  </a:lnTo>
                  <a:lnTo>
                    <a:pt x="0" y="0"/>
                  </a:lnTo>
                  <a:lnTo>
                    <a:pt x="26409" y="0"/>
                  </a:lnTo>
                  <a:lnTo>
                    <a:pt x="26409" y="87236"/>
                  </a:lnTo>
                  <a:lnTo>
                    <a:pt x="69494" y="43078"/>
                  </a:lnTo>
                  <a:lnTo>
                    <a:pt x="101750" y="43078"/>
                  </a:lnTo>
                  <a:close/>
                </a:path>
              </a:pathLst>
            </a:custGeom>
            <a:grpFill/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3B7FEC2-F326-ED1E-3249-B399C8A4C731}"/>
                </a:ext>
              </a:extLst>
            </p:cNvPr>
            <p:cNvSpPr/>
            <p:nvPr/>
          </p:nvSpPr>
          <p:spPr>
            <a:xfrm>
              <a:off x="11559752" y="6245196"/>
              <a:ext cx="74687" cy="111919"/>
            </a:xfrm>
            <a:custGeom>
              <a:avLst/>
              <a:gdLst>
                <a:gd name="connsiteX0" fmla="*/ 0 w 74687"/>
                <a:gd name="connsiteY0" fmla="*/ 2597 h 111919"/>
                <a:gd name="connsiteX1" fmla="*/ 26409 w 74687"/>
                <a:gd name="connsiteY1" fmla="*/ 2597 h 111919"/>
                <a:gd name="connsiteX2" fmla="*/ 26409 w 74687"/>
                <a:gd name="connsiteY2" fmla="*/ 26409 h 111919"/>
                <a:gd name="connsiteX3" fmla="*/ 57584 w 74687"/>
                <a:gd name="connsiteY3" fmla="*/ 0 h 111919"/>
                <a:gd name="connsiteX4" fmla="*/ 74688 w 74687"/>
                <a:gd name="connsiteY4" fmla="*/ 4113 h 111919"/>
                <a:gd name="connsiteX5" fmla="*/ 74688 w 74687"/>
                <a:gd name="connsiteY5" fmla="*/ 29441 h 111919"/>
                <a:gd name="connsiteX6" fmla="*/ 56286 w 74687"/>
                <a:gd name="connsiteY6" fmla="*/ 24465 h 111919"/>
                <a:gd name="connsiteX7" fmla="*/ 26409 w 74687"/>
                <a:gd name="connsiteY7" fmla="*/ 61479 h 111919"/>
                <a:gd name="connsiteX8" fmla="*/ 26409 w 74687"/>
                <a:gd name="connsiteY8" fmla="*/ 111919 h 111919"/>
                <a:gd name="connsiteX9" fmla="*/ 0 w 74687"/>
                <a:gd name="connsiteY9" fmla="*/ 111919 h 111919"/>
                <a:gd name="connsiteX10" fmla="*/ 0 w 74687"/>
                <a:gd name="connsiteY10" fmla="*/ 2597 h 11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687" h="111919">
                  <a:moveTo>
                    <a:pt x="0" y="2597"/>
                  </a:moveTo>
                  <a:lnTo>
                    <a:pt x="26409" y="2597"/>
                  </a:lnTo>
                  <a:lnTo>
                    <a:pt x="26409" y="26409"/>
                  </a:lnTo>
                  <a:cubicBezTo>
                    <a:pt x="30094" y="11257"/>
                    <a:pt x="42432" y="0"/>
                    <a:pt x="57584" y="0"/>
                  </a:cubicBezTo>
                  <a:cubicBezTo>
                    <a:pt x="63213" y="0"/>
                    <a:pt x="69705" y="1298"/>
                    <a:pt x="74688" y="4113"/>
                  </a:cubicBezTo>
                  <a:lnTo>
                    <a:pt x="74688" y="29441"/>
                  </a:lnTo>
                  <a:cubicBezTo>
                    <a:pt x="69270" y="25764"/>
                    <a:pt x="62132" y="24465"/>
                    <a:pt x="56286" y="24465"/>
                  </a:cubicBezTo>
                  <a:cubicBezTo>
                    <a:pt x="39835" y="24465"/>
                    <a:pt x="26845" y="38754"/>
                    <a:pt x="26409" y="61479"/>
                  </a:cubicBezTo>
                  <a:lnTo>
                    <a:pt x="26409" y="111919"/>
                  </a:lnTo>
                  <a:lnTo>
                    <a:pt x="0" y="111919"/>
                  </a:lnTo>
                  <a:lnTo>
                    <a:pt x="0" y="2597"/>
                  </a:lnTo>
                  <a:close/>
                </a:path>
              </a:pathLst>
            </a:custGeom>
            <a:grpFill/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7DAE4E7-D58F-AAE5-C12E-3B94F6577E29}"/>
                </a:ext>
              </a:extLst>
            </p:cNvPr>
            <p:cNvSpPr/>
            <p:nvPr/>
          </p:nvSpPr>
          <p:spPr>
            <a:xfrm>
              <a:off x="11642097" y="6245196"/>
              <a:ext cx="105209" cy="114508"/>
            </a:xfrm>
            <a:custGeom>
              <a:avLst/>
              <a:gdLst>
                <a:gd name="connsiteX0" fmla="*/ 0 w 105209"/>
                <a:gd name="connsiteY0" fmla="*/ 85510 h 114508"/>
                <a:gd name="connsiteX1" fmla="*/ 30957 w 105209"/>
                <a:gd name="connsiteY1" fmla="*/ 52819 h 114508"/>
                <a:gd name="connsiteX2" fmla="*/ 55851 w 105209"/>
                <a:gd name="connsiteY2" fmla="*/ 44811 h 114508"/>
                <a:gd name="connsiteX3" fmla="*/ 66245 w 105209"/>
                <a:gd name="connsiteY3" fmla="*/ 35723 h 114508"/>
                <a:gd name="connsiteX4" fmla="*/ 45464 w 105209"/>
                <a:gd name="connsiteY4" fmla="*/ 22732 h 114508"/>
                <a:gd name="connsiteX5" fmla="*/ 5846 w 105209"/>
                <a:gd name="connsiteY5" fmla="*/ 35505 h 114508"/>
                <a:gd name="connsiteX6" fmla="*/ 5846 w 105209"/>
                <a:gd name="connsiteY6" fmla="*/ 11257 h 114508"/>
                <a:gd name="connsiteX7" fmla="*/ 45892 w 105209"/>
                <a:gd name="connsiteY7" fmla="*/ 0 h 114508"/>
                <a:gd name="connsiteX8" fmla="*/ 92654 w 105209"/>
                <a:gd name="connsiteY8" fmla="*/ 37232 h 114508"/>
                <a:gd name="connsiteX9" fmla="*/ 92654 w 105209"/>
                <a:gd name="connsiteY9" fmla="*/ 83559 h 114508"/>
                <a:gd name="connsiteX10" fmla="*/ 99799 w 105209"/>
                <a:gd name="connsiteY10" fmla="*/ 92430 h 114508"/>
                <a:gd name="connsiteX11" fmla="*/ 105210 w 105209"/>
                <a:gd name="connsiteY11" fmla="*/ 91131 h 114508"/>
                <a:gd name="connsiteX12" fmla="*/ 105210 w 105209"/>
                <a:gd name="connsiteY12" fmla="*/ 112347 h 114508"/>
                <a:gd name="connsiteX13" fmla="*/ 91784 w 105209"/>
                <a:gd name="connsiteY13" fmla="*/ 114509 h 114508"/>
                <a:gd name="connsiteX14" fmla="*/ 69270 w 105209"/>
                <a:gd name="connsiteY14" fmla="*/ 98058 h 114508"/>
                <a:gd name="connsiteX15" fmla="*/ 33119 w 105209"/>
                <a:gd name="connsiteY15" fmla="*/ 114509 h 114508"/>
                <a:gd name="connsiteX16" fmla="*/ 0 w 105209"/>
                <a:gd name="connsiteY16" fmla="*/ 85510 h 114508"/>
                <a:gd name="connsiteX17" fmla="*/ 66245 w 105209"/>
                <a:gd name="connsiteY17" fmla="*/ 71003 h 114508"/>
                <a:gd name="connsiteX18" fmla="*/ 66245 w 105209"/>
                <a:gd name="connsiteY18" fmla="*/ 59311 h 114508"/>
                <a:gd name="connsiteX19" fmla="*/ 38965 w 105209"/>
                <a:gd name="connsiteY19" fmla="*/ 70133 h 114508"/>
                <a:gd name="connsiteX20" fmla="*/ 25757 w 105209"/>
                <a:gd name="connsiteY20" fmla="*/ 83341 h 114508"/>
                <a:gd name="connsiteX21" fmla="*/ 38965 w 105209"/>
                <a:gd name="connsiteY21" fmla="*/ 93735 h 114508"/>
                <a:gd name="connsiteX22" fmla="*/ 66245 w 105209"/>
                <a:gd name="connsiteY22" fmla="*/ 71003 h 114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5209" h="114508">
                  <a:moveTo>
                    <a:pt x="0" y="85510"/>
                  </a:moveTo>
                  <a:cubicBezTo>
                    <a:pt x="0" y="66673"/>
                    <a:pt x="11475" y="58883"/>
                    <a:pt x="30957" y="52819"/>
                  </a:cubicBezTo>
                  <a:lnTo>
                    <a:pt x="55851" y="44811"/>
                  </a:lnTo>
                  <a:cubicBezTo>
                    <a:pt x="63213" y="42650"/>
                    <a:pt x="66245" y="40046"/>
                    <a:pt x="66245" y="35723"/>
                  </a:cubicBezTo>
                  <a:cubicBezTo>
                    <a:pt x="66245" y="26627"/>
                    <a:pt x="57802" y="22732"/>
                    <a:pt x="45464" y="22732"/>
                  </a:cubicBezTo>
                  <a:cubicBezTo>
                    <a:pt x="30957" y="22732"/>
                    <a:pt x="16668" y="28361"/>
                    <a:pt x="5846" y="35505"/>
                  </a:cubicBezTo>
                  <a:lnTo>
                    <a:pt x="5846" y="11257"/>
                  </a:lnTo>
                  <a:cubicBezTo>
                    <a:pt x="15805" y="4330"/>
                    <a:pt x="30740" y="0"/>
                    <a:pt x="45892" y="0"/>
                  </a:cubicBezTo>
                  <a:cubicBezTo>
                    <a:pt x="75551" y="0"/>
                    <a:pt x="92654" y="12120"/>
                    <a:pt x="92654" y="37232"/>
                  </a:cubicBezTo>
                  <a:lnTo>
                    <a:pt x="92654" y="83559"/>
                  </a:lnTo>
                  <a:cubicBezTo>
                    <a:pt x="92654" y="90914"/>
                    <a:pt x="96767" y="92430"/>
                    <a:pt x="99799" y="92430"/>
                  </a:cubicBezTo>
                  <a:cubicBezTo>
                    <a:pt x="101315" y="92430"/>
                    <a:pt x="103041" y="92212"/>
                    <a:pt x="105210" y="91131"/>
                  </a:cubicBezTo>
                  <a:lnTo>
                    <a:pt x="105210" y="112347"/>
                  </a:lnTo>
                  <a:cubicBezTo>
                    <a:pt x="101532" y="113646"/>
                    <a:pt x="97202" y="114509"/>
                    <a:pt x="91784" y="114509"/>
                  </a:cubicBezTo>
                  <a:cubicBezTo>
                    <a:pt x="80092" y="114509"/>
                    <a:pt x="71221" y="108445"/>
                    <a:pt x="69270" y="98058"/>
                  </a:cubicBezTo>
                  <a:cubicBezTo>
                    <a:pt x="62560" y="108880"/>
                    <a:pt x="49787" y="114509"/>
                    <a:pt x="33119" y="114509"/>
                  </a:cubicBezTo>
                  <a:cubicBezTo>
                    <a:pt x="14724" y="114516"/>
                    <a:pt x="0" y="103694"/>
                    <a:pt x="0" y="85510"/>
                  </a:cubicBezTo>
                  <a:moveTo>
                    <a:pt x="66245" y="71003"/>
                  </a:moveTo>
                  <a:lnTo>
                    <a:pt x="66245" y="59311"/>
                  </a:lnTo>
                  <a:lnTo>
                    <a:pt x="38965" y="70133"/>
                  </a:lnTo>
                  <a:cubicBezTo>
                    <a:pt x="31603" y="73165"/>
                    <a:pt x="25757" y="76197"/>
                    <a:pt x="25757" y="83341"/>
                  </a:cubicBezTo>
                  <a:cubicBezTo>
                    <a:pt x="25757" y="89833"/>
                    <a:pt x="31385" y="93735"/>
                    <a:pt x="38965" y="93735"/>
                  </a:cubicBezTo>
                  <a:cubicBezTo>
                    <a:pt x="55205" y="93735"/>
                    <a:pt x="66245" y="84646"/>
                    <a:pt x="66245" y="71003"/>
                  </a:cubicBezTo>
                </a:path>
              </a:pathLst>
            </a:custGeom>
            <a:grpFill/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F19B78A-35CB-A3BA-7674-419BDBF1B0F6}"/>
                </a:ext>
              </a:extLst>
            </p:cNvPr>
            <p:cNvSpPr/>
            <p:nvPr/>
          </p:nvSpPr>
          <p:spPr>
            <a:xfrm>
              <a:off x="11752458" y="6196272"/>
              <a:ext cx="87243" cy="160843"/>
            </a:xfrm>
            <a:custGeom>
              <a:avLst/>
              <a:gdLst>
                <a:gd name="connsiteX0" fmla="*/ 64294 w 87243"/>
                <a:gd name="connsiteY0" fmla="*/ 0 h 160843"/>
                <a:gd name="connsiteX1" fmla="*/ 87243 w 87243"/>
                <a:gd name="connsiteY1" fmla="*/ 5193 h 160843"/>
                <a:gd name="connsiteX2" fmla="*/ 87243 w 87243"/>
                <a:gd name="connsiteY2" fmla="*/ 28354 h 160843"/>
                <a:gd name="connsiteX3" fmla="*/ 68842 w 87243"/>
                <a:gd name="connsiteY3" fmla="*/ 23160 h 160843"/>
                <a:gd name="connsiteX4" fmla="*/ 49141 w 87243"/>
                <a:gd name="connsiteY4" fmla="*/ 46755 h 160843"/>
                <a:gd name="connsiteX5" fmla="*/ 49141 w 87243"/>
                <a:gd name="connsiteY5" fmla="*/ 51521 h 160843"/>
                <a:gd name="connsiteX6" fmla="*/ 79614 w 87243"/>
                <a:gd name="connsiteY6" fmla="*/ 51521 h 160843"/>
                <a:gd name="connsiteX7" fmla="*/ 79614 w 87243"/>
                <a:gd name="connsiteY7" fmla="*/ 73382 h 160843"/>
                <a:gd name="connsiteX8" fmla="*/ 49141 w 87243"/>
                <a:gd name="connsiteY8" fmla="*/ 73382 h 160843"/>
                <a:gd name="connsiteX9" fmla="*/ 49141 w 87243"/>
                <a:gd name="connsiteY9" fmla="*/ 160843 h 160843"/>
                <a:gd name="connsiteX10" fmla="*/ 22732 w 87243"/>
                <a:gd name="connsiteY10" fmla="*/ 160843 h 160843"/>
                <a:gd name="connsiteX11" fmla="*/ 22732 w 87243"/>
                <a:gd name="connsiteY11" fmla="*/ 73382 h 160843"/>
                <a:gd name="connsiteX12" fmla="*/ 0 w 87243"/>
                <a:gd name="connsiteY12" fmla="*/ 73382 h 160843"/>
                <a:gd name="connsiteX13" fmla="*/ 0 w 87243"/>
                <a:gd name="connsiteY13" fmla="*/ 51521 h 160843"/>
                <a:gd name="connsiteX14" fmla="*/ 22732 w 87243"/>
                <a:gd name="connsiteY14" fmla="*/ 51521 h 160843"/>
                <a:gd name="connsiteX15" fmla="*/ 22732 w 87243"/>
                <a:gd name="connsiteY15" fmla="*/ 45457 h 160843"/>
                <a:gd name="connsiteX16" fmla="*/ 64294 w 87243"/>
                <a:gd name="connsiteY16" fmla="*/ 0 h 16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7243" h="160843">
                  <a:moveTo>
                    <a:pt x="64294" y="0"/>
                  </a:moveTo>
                  <a:cubicBezTo>
                    <a:pt x="71438" y="0"/>
                    <a:pt x="79446" y="1516"/>
                    <a:pt x="87243" y="5193"/>
                  </a:cubicBezTo>
                  <a:lnTo>
                    <a:pt x="87243" y="28354"/>
                  </a:lnTo>
                  <a:cubicBezTo>
                    <a:pt x="82050" y="24894"/>
                    <a:pt x="76421" y="23160"/>
                    <a:pt x="68842" y="23160"/>
                  </a:cubicBezTo>
                  <a:cubicBezTo>
                    <a:pt x="58237" y="23160"/>
                    <a:pt x="49141" y="30740"/>
                    <a:pt x="49141" y="46755"/>
                  </a:cubicBezTo>
                  <a:lnTo>
                    <a:pt x="49141" y="51521"/>
                  </a:lnTo>
                  <a:lnTo>
                    <a:pt x="79614" y="51521"/>
                  </a:lnTo>
                  <a:lnTo>
                    <a:pt x="79614" y="73382"/>
                  </a:lnTo>
                  <a:lnTo>
                    <a:pt x="49141" y="73382"/>
                  </a:lnTo>
                  <a:lnTo>
                    <a:pt x="49141" y="160843"/>
                  </a:lnTo>
                  <a:lnTo>
                    <a:pt x="22732" y="160843"/>
                  </a:lnTo>
                  <a:lnTo>
                    <a:pt x="22732" y="73382"/>
                  </a:lnTo>
                  <a:lnTo>
                    <a:pt x="0" y="73382"/>
                  </a:lnTo>
                  <a:lnTo>
                    <a:pt x="0" y="51521"/>
                  </a:lnTo>
                  <a:lnTo>
                    <a:pt x="22732" y="51521"/>
                  </a:lnTo>
                  <a:lnTo>
                    <a:pt x="22732" y="45457"/>
                  </a:lnTo>
                  <a:cubicBezTo>
                    <a:pt x="22725" y="14935"/>
                    <a:pt x="40474" y="0"/>
                    <a:pt x="64294" y="0"/>
                  </a:cubicBezTo>
                </a:path>
              </a:pathLst>
            </a:custGeom>
            <a:grpFill/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EADFB8B-22EE-376E-C736-AF0BB348F244}"/>
                </a:ext>
              </a:extLst>
            </p:cNvPr>
            <p:cNvSpPr/>
            <p:nvPr/>
          </p:nvSpPr>
          <p:spPr>
            <a:xfrm>
              <a:off x="11841856" y="6217271"/>
              <a:ext cx="87025" cy="142441"/>
            </a:xfrm>
            <a:custGeom>
              <a:avLst/>
              <a:gdLst>
                <a:gd name="connsiteX0" fmla="*/ 48924 w 87025"/>
                <a:gd name="connsiteY0" fmla="*/ 0 h 142441"/>
                <a:gd name="connsiteX1" fmla="*/ 48924 w 87025"/>
                <a:gd name="connsiteY1" fmla="*/ 30522 h 142441"/>
                <a:gd name="connsiteX2" fmla="*/ 82695 w 87025"/>
                <a:gd name="connsiteY2" fmla="*/ 30522 h 142441"/>
                <a:gd name="connsiteX3" fmla="*/ 82695 w 87025"/>
                <a:gd name="connsiteY3" fmla="*/ 52384 h 142441"/>
                <a:gd name="connsiteX4" fmla="*/ 48924 w 87025"/>
                <a:gd name="connsiteY4" fmla="*/ 52384 h 142441"/>
                <a:gd name="connsiteX5" fmla="*/ 48924 w 87025"/>
                <a:gd name="connsiteY5" fmla="*/ 95679 h 142441"/>
                <a:gd name="connsiteX6" fmla="*/ 68841 w 87025"/>
                <a:gd name="connsiteY6" fmla="*/ 119274 h 142441"/>
                <a:gd name="connsiteX7" fmla="*/ 87026 w 87025"/>
                <a:gd name="connsiteY7" fmla="*/ 114298 h 142441"/>
                <a:gd name="connsiteX8" fmla="*/ 87026 w 87025"/>
                <a:gd name="connsiteY8" fmla="*/ 137458 h 142441"/>
                <a:gd name="connsiteX9" fmla="*/ 64294 w 87025"/>
                <a:gd name="connsiteY9" fmla="*/ 142441 h 142441"/>
                <a:gd name="connsiteX10" fmla="*/ 22514 w 87025"/>
                <a:gd name="connsiteY10" fmla="*/ 96977 h 142441"/>
                <a:gd name="connsiteX11" fmla="*/ 22514 w 87025"/>
                <a:gd name="connsiteY11" fmla="*/ 52384 h 142441"/>
                <a:gd name="connsiteX12" fmla="*/ 0 w 87025"/>
                <a:gd name="connsiteY12" fmla="*/ 52384 h 142441"/>
                <a:gd name="connsiteX13" fmla="*/ 0 w 87025"/>
                <a:gd name="connsiteY13" fmla="*/ 30522 h 142441"/>
                <a:gd name="connsiteX14" fmla="*/ 22514 w 87025"/>
                <a:gd name="connsiteY14" fmla="*/ 30522 h 142441"/>
                <a:gd name="connsiteX15" fmla="*/ 22514 w 87025"/>
                <a:gd name="connsiteY15" fmla="*/ 0 h 142441"/>
                <a:gd name="connsiteX16" fmla="*/ 48924 w 87025"/>
                <a:gd name="connsiteY16" fmla="*/ 0 h 14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7025" h="142441">
                  <a:moveTo>
                    <a:pt x="48924" y="0"/>
                  </a:moveTo>
                  <a:lnTo>
                    <a:pt x="48924" y="30522"/>
                  </a:lnTo>
                  <a:lnTo>
                    <a:pt x="82695" y="30522"/>
                  </a:lnTo>
                  <a:lnTo>
                    <a:pt x="82695" y="52384"/>
                  </a:lnTo>
                  <a:lnTo>
                    <a:pt x="48924" y="52384"/>
                  </a:lnTo>
                  <a:lnTo>
                    <a:pt x="48924" y="95679"/>
                  </a:lnTo>
                  <a:cubicBezTo>
                    <a:pt x="48924" y="111912"/>
                    <a:pt x="58019" y="119274"/>
                    <a:pt x="68841" y="119274"/>
                  </a:cubicBezTo>
                  <a:cubicBezTo>
                    <a:pt x="76204" y="119274"/>
                    <a:pt x="81832" y="117323"/>
                    <a:pt x="87026" y="114298"/>
                  </a:cubicBezTo>
                  <a:lnTo>
                    <a:pt x="87026" y="137458"/>
                  </a:lnTo>
                  <a:cubicBezTo>
                    <a:pt x="79228" y="140925"/>
                    <a:pt x="71221" y="142441"/>
                    <a:pt x="64294" y="142441"/>
                  </a:cubicBezTo>
                  <a:cubicBezTo>
                    <a:pt x="40263" y="142441"/>
                    <a:pt x="22514" y="127507"/>
                    <a:pt x="22514" y="96977"/>
                  </a:cubicBezTo>
                  <a:lnTo>
                    <a:pt x="22514" y="52384"/>
                  </a:lnTo>
                  <a:lnTo>
                    <a:pt x="0" y="52384"/>
                  </a:lnTo>
                  <a:lnTo>
                    <a:pt x="0" y="30522"/>
                  </a:lnTo>
                  <a:lnTo>
                    <a:pt x="22514" y="30522"/>
                  </a:lnTo>
                  <a:lnTo>
                    <a:pt x="22514" y="0"/>
                  </a:lnTo>
                  <a:lnTo>
                    <a:pt x="48924" y="0"/>
                  </a:lnTo>
                  <a:close/>
                </a:path>
              </a:pathLst>
            </a:custGeom>
            <a:grpFill/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CD0D376-468C-E0D9-788B-6CE8EEC014AF}"/>
                </a:ext>
              </a:extLst>
            </p:cNvPr>
            <p:cNvSpPr/>
            <p:nvPr/>
          </p:nvSpPr>
          <p:spPr>
            <a:xfrm>
              <a:off x="10614361" y="6122511"/>
              <a:ext cx="313704" cy="315832"/>
            </a:xfrm>
            <a:custGeom>
              <a:avLst/>
              <a:gdLst>
                <a:gd name="connsiteX0" fmla="*/ 155662 w 313704"/>
                <a:gd name="connsiteY0" fmla="*/ 0 h 315832"/>
                <a:gd name="connsiteX1" fmla="*/ 38535 w 313704"/>
                <a:gd name="connsiteY1" fmla="*/ 52110 h 315832"/>
                <a:gd name="connsiteX2" fmla="*/ 89508 w 313704"/>
                <a:gd name="connsiteY2" fmla="*/ 59907 h 315832"/>
                <a:gd name="connsiteX3" fmla="*/ 224398 w 313704"/>
                <a:gd name="connsiteY3" fmla="*/ 77586 h 315832"/>
                <a:gd name="connsiteX4" fmla="*/ 225064 w 313704"/>
                <a:gd name="connsiteY4" fmla="*/ 79116 h 315832"/>
                <a:gd name="connsiteX5" fmla="*/ 223584 w 313704"/>
                <a:gd name="connsiteY5" fmla="*/ 79572 h 315832"/>
                <a:gd name="connsiteX6" fmla="*/ 97039 w 313704"/>
                <a:gd name="connsiteY6" fmla="*/ 89335 h 315832"/>
                <a:gd name="connsiteX7" fmla="*/ 13410 w 313704"/>
                <a:gd name="connsiteY7" fmla="*/ 95244 h 315832"/>
                <a:gd name="connsiteX8" fmla="*/ 11332 w 313704"/>
                <a:gd name="connsiteY8" fmla="*/ 94177 h 315832"/>
                <a:gd name="connsiteX9" fmla="*/ 2651 w 313704"/>
                <a:gd name="connsiteY9" fmla="*/ 119183 h 315832"/>
                <a:gd name="connsiteX10" fmla="*/ 71155 w 313704"/>
                <a:gd name="connsiteY10" fmla="*/ 144582 h 315832"/>
                <a:gd name="connsiteX11" fmla="*/ 244891 w 313704"/>
                <a:gd name="connsiteY11" fmla="*/ 148709 h 315832"/>
                <a:gd name="connsiteX12" fmla="*/ 245958 w 313704"/>
                <a:gd name="connsiteY12" fmla="*/ 150400 h 315832"/>
                <a:gd name="connsiteX13" fmla="*/ 244091 w 313704"/>
                <a:gd name="connsiteY13" fmla="*/ 150912 h 315832"/>
                <a:gd name="connsiteX14" fmla="*/ 126213 w 313704"/>
                <a:gd name="connsiteY14" fmla="*/ 166816 h 315832"/>
                <a:gd name="connsiteX15" fmla="*/ 2496 w 313704"/>
                <a:gd name="connsiteY15" fmla="*/ 184333 h 315832"/>
                <a:gd name="connsiteX16" fmla="*/ 54 w 313704"/>
                <a:gd name="connsiteY16" fmla="*/ 183912 h 315832"/>
                <a:gd name="connsiteX17" fmla="*/ 3942 w 313704"/>
                <a:gd name="connsiteY17" fmla="*/ 201247 h 315832"/>
                <a:gd name="connsiteX18" fmla="*/ 75921 w 313704"/>
                <a:gd name="connsiteY18" fmla="*/ 233643 h 315832"/>
                <a:gd name="connsiteX19" fmla="*/ 234595 w 313704"/>
                <a:gd name="connsiteY19" fmla="*/ 227488 h 315832"/>
                <a:gd name="connsiteX20" fmla="*/ 235374 w 313704"/>
                <a:gd name="connsiteY20" fmla="*/ 228885 h 315832"/>
                <a:gd name="connsiteX21" fmla="*/ 233935 w 313704"/>
                <a:gd name="connsiteY21" fmla="*/ 229530 h 315832"/>
                <a:gd name="connsiteX22" fmla="*/ 178225 w 313704"/>
                <a:gd name="connsiteY22" fmla="*/ 234071 h 315832"/>
                <a:gd name="connsiteX23" fmla="*/ 49820 w 313704"/>
                <a:gd name="connsiteY23" fmla="*/ 272257 h 315832"/>
                <a:gd name="connsiteX24" fmla="*/ 47574 w 313704"/>
                <a:gd name="connsiteY24" fmla="*/ 272882 h 315832"/>
                <a:gd name="connsiteX25" fmla="*/ 51905 w 313704"/>
                <a:gd name="connsiteY25" fmla="*/ 276819 h 315832"/>
                <a:gd name="connsiteX26" fmla="*/ 155683 w 313704"/>
                <a:gd name="connsiteY26" fmla="*/ 315833 h 315832"/>
                <a:gd name="connsiteX27" fmla="*/ 313704 w 313704"/>
                <a:gd name="connsiteY27" fmla="*/ 157811 h 315832"/>
                <a:gd name="connsiteX28" fmla="*/ 155662 w 313704"/>
                <a:gd name="connsiteY28" fmla="*/ 0 h 315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13704" h="315832">
                  <a:moveTo>
                    <a:pt x="155662" y="0"/>
                  </a:moveTo>
                  <a:cubicBezTo>
                    <a:pt x="109075" y="0"/>
                    <a:pt x="67436" y="20058"/>
                    <a:pt x="38535" y="52110"/>
                  </a:cubicBezTo>
                  <a:cubicBezTo>
                    <a:pt x="15705" y="77425"/>
                    <a:pt x="69815" y="64076"/>
                    <a:pt x="89508" y="59907"/>
                  </a:cubicBezTo>
                  <a:cubicBezTo>
                    <a:pt x="109201" y="55739"/>
                    <a:pt x="169375" y="43772"/>
                    <a:pt x="224398" y="77586"/>
                  </a:cubicBezTo>
                  <a:cubicBezTo>
                    <a:pt x="224398" y="77586"/>
                    <a:pt x="225443" y="78183"/>
                    <a:pt x="225064" y="79116"/>
                  </a:cubicBezTo>
                  <a:cubicBezTo>
                    <a:pt x="224685" y="80043"/>
                    <a:pt x="223584" y="79572"/>
                    <a:pt x="223584" y="79572"/>
                  </a:cubicBezTo>
                  <a:cubicBezTo>
                    <a:pt x="179580" y="67354"/>
                    <a:pt x="135898" y="76119"/>
                    <a:pt x="97039" y="89335"/>
                  </a:cubicBezTo>
                  <a:cubicBezTo>
                    <a:pt x="58179" y="102543"/>
                    <a:pt x="20070" y="109014"/>
                    <a:pt x="13410" y="95244"/>
                  </a:cubicBezTo>
                  <a:cubicBezTo>
                    <a:pt x="12301" y="92949"/>
                    <a:pt x="11880" y="93033"/>
                    <a:pt x="11332" y="94177"/>
                  </a:cubicBezTo>
                  <a:cubicBezTo>
                    <a:pt x="7704" y="101792"/>
                    <a:pt x="4377" y="112789"/>
                    <a:pt x="2651" y="119183"/>
                  </a:cubicBezTo>
                  <a:cubicBezTo>
                    <a:pt x="-6536" y="153193"/>
                    <a:pt x="26155" y="154969"/>
                    <a:pt x="71155" y="144582"/>
                  </a:cubicBezTo>
                  <a:cubicBezTo>
                    <a:pt x="109657" y="135690"/>
                    <a:pt x="183804" y="112396"/>
                    <a:pt x="244891" y="148709"/>
                  </a:cubicBezTo>
                  <a:cubicBezTo>
                    <a:pt x="244891" y="148709"/>
                    <a:pt x="246337" y="149368"/>
                    <a:pt x="245958" y="150400"/>
                  </a:cubicBezTo>
                  <a:cubicBezTo>
                    <a:pt x="245586" y="151432"/>
                    <a:pt x="244091" y="150912"/>
                    <a:pt x="244091" y="150912"/>
                  </a:cubicBezTo>
                  <a:cubicBezTo>
                    <a:pt x="195385" y="140834"/>
                    <a:pt x="147099" y="158597"/>
                    <a:pt x="126213" y="166816"/>
                  </a:cubicBezTo>
                  <a:cubicBezTo>
                    <a:pt x="105334" y="175034"/>
                    <a:pt x="24042" y="205753"/>
                    <a:pt x="2496" y="184333"/>
                  </a:cubicBezTo>
                  <a:cubicBezTo>
                    <a:pt x="2496" y="184333"/>
                    <a:pt x="-430" y="181252"/>
                    <a:pt x="54" y="183912"/>
                  </a:cubicBezTo>
                  <a:cubicBezTo>
                    <a:pt x="1472" y="191709"/>
                    <a:pt x="2075" y="194692"/>
                    <a:pt x="3942" y="201247"/>
                  </a:cubicBezTo>
                  <a:cubicBezTo>
                    <a:pt x="16063" y="243791"/>
                    <a:pt x="38661" y="241847"/>
                    <a:pt x="75921" y="233643"/>
                  </a:cubicBezTo>
                  <a:cubicBezTo>
                    <a:pt x="121434" y="223621"/>
                    <a:pt x="188738" y="202131"/>
                    <a:pt x="234595" y="227488"/>
                  </a:cubicBezTo>
                  <a:cubicBezTo>
                    <a:pt x="234595" y="227488"/>
                    <a:pt x="235690" y="227902"/>
                    <a:pt x="235374" y="228885"/>
                  </a:cubicBezTo>
                  <a:cubicBezTo>
                    <a:pt x="235058" y="229860"/>
                    <a:pt x="233935" y="229530"/>
                    <a:pt x="233935" y="229530"/>
                  </a:cubicBezTo>
                  <a:cubicBezTo>
                    <a:pt x="224405" y="228148"/>
                    <a:pt x="207828" y="226597"/>
                    <a:pt x="178225" y="234071"/>
                  </a:cubicBezTo>
                  <a:cubicBezTo>
                    <a:pt x="148622" y="241538"/>
                    <a:pt x="67864" y="282005"/>
                    <a:pt x="49820" y="272257"/>
                  </a:cubicBezTo>
                  <a:cubicBezTo>
                    <a:pt x="46641" y="270537"/>
                    <a:pt x="45960" y="271331"/>
                    <a:pt x="47574" y="272882"/>
                  </a:cubicBezTo>
                  <a:cubicBezTo>
                    <a:pt x="49841" y="275057"/>
                    <a:pt x="51905" y="276819"/>
                    <a:pt x="51905" y="276819"/>
                  </a:cubicBezTo>
                  <a:cubicBezTo>
                    <a:pt x="68727" y="292076"/>
                    <a:pt x="105095" y="315833"/>
                    <a:pt x="155683" y="315833"/>
                  </a:cubicBezTo>
                  <a:cubicBezTo>
                    <a:pt x="242954" y="315833"/>
                    <a:pt x="313704" y="245083"/>
                    <a:pt x="313704" y="157811"/>
                  </a:cubicBezTo>
                  <a:cubicBezTo>
                    <a:pt x="313683" y="70526"/>
                    <a:pt x="242933" y="0"/>
                    <a:pt x="155662" y="0"/>
                  </a:cubicBezTo>
                </a:path>
              </a:pathLst>
            </a:custGeom>
            <a:grpFill/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73276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83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image locked dark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92FF9A9-EBFE-C324-A3BF-5B396F35EF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8423" y="1773237"/>
            <a:ext cx="7550188" cy="2136837"/>
          </a:xfrm>
        </p:spPr>
        <p:txBody>
          <a:bodyPr wrap="square" anchor="b" anchorCtr="0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CC3DADF-824C-89CE-E799-9E374A11AE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8423" y="4199083"/>
            <a:ext cx="7550188" cy="849905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grpSp>
        <p:nvGrpSpPr>
          <p:cNvPr id="16" name="Graphic 14">
            <a:extLst>
              <a:ext uri="{FF2B5EF4-FFF2-40B4-BE49-F238E27FC236}">
                <a16:creationId xmlns:a16="http://schemas.microsoft.com/office/drawing/2014/main" id="{963FFD91-9AB3-546C-3B45-90189D122C1D}"/>
              </a:ext>
            </a:extLst>
          </p:cNvPr>
          <p:cNvGrpSpPr/>
          <p:nvPr userDrawn="1"/>
        </p:nvGrpSpPr>
        <p:grpSpPr>
          <a:xfrm>
            <a:off x="294781" y="331324"/>
            <a:ext cx="1734974" cy="416852"/>
            <a:chOff x="10614361" y="6122511"/>
            <a:chExt cx="1314520" cy="315832"/>
          </a:xfrm>
          <a:solidFill>
            <a:schemeClr val="bg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B230F0E-3676-F5EF-DC60-F943B2B35BAE}"/>
                </a:ext>
              </a:extLst>
            </p:cNvPr>
            <p:cNvSpPr/>
            <p:nvPr/>
          </p:nvSpPr>
          <p:spPr>
            <a:xfrm>
              <a:off x="11015982" y="6202119"/>
              <a:ext cx="105209" cy="157600"/>
            </a:xfrm>
            <a:custGeom>
              <a:avLst/>
              <a:gdLst>
                <a:gd name="connsiteX0" fmla="*/ 99364 w 105209"/>
                <a:gd name="connsiteY0" fmla="*/ 17314 h 157600"/>
                <a:gd name="connsiteX1" fmla="*/ 99364 w 105209"/>
                <a:gd name="connsiteY1" fmla="*/ 46538 h 157600"/>
                <a:gd name="connsiteX2" fmla="*/ 53037 w 105209"/>
                <a:gd name="connsiteY2" fmla="*/ 24894 h 157600"/>
                <a:gd name="connsiteX3" fmla="*/ 28571 w 105209"/>
                <a:gd name="connsiteY3" fmla="*/ 41344 h 157600"/>
                <a:gd name="connsiteX4" fmla="*/ 46110 w 105209"/>
                <a:gd name="connsiteY4" fmla="*/ 59963 h 157600"/>
                <a:gd name="connsiteX5" fmla="*/ 67326 w 105209"/>
                <a:gd name="connsiteY5" fmla="*/ 67326 h 157600"/>
                <a:gd name="connsiteX6" fmla="*/ 105210 w 105209"/>
                <a:gd name="connsiteY6" fmla="*/ 111919 h 157600"/>
                <a:gd name="connsiteX7" fmla="*/ 49577 w 105209"/>
                <a:gd name="connsiteY7" fmla="*/ 157601 h 157600"/>
                <a:gd name="connsiteX8" fmla="*/ 870 w 105209"/>
                <a:gd name="connsiteY8" fmla="*/ 137248 h 157600"/>
                <a:gd name="connsiteX9" fmla="*/ 870 w 105209"/>
                <a:gd name="connsiteY9" fmla="*/ 107371 h 157600"/>
                <a:gd name="connsiteX10" fmla="*/ 50229 w 105209"/>
                <a:gd name="connsiteY10" fmla="*/ 132700 h 157600"/>
                <a:gd name="connsiteX11" fmla="*/ 76856 w 105209"/>
                <a:gd name="connsiteY11" fmla="*/ 113435 h 157600"/>
                <a:gd name="connsiteX12" fmla="*/ 56721 w 105209"/>
                <a:gd name="connsiteY12" fmla="*/ 92872 h 157600"/>
                <a:gd name="connsiteX13" fmla="*/ 37021 w 105209"/>
                <a:gd name="connsiteY13" fmla="*/ 85945 h 157600"/>
                <a:gd name="connsiteX14" fmla="*/ 0 w 105209"/>
                <a:gd name="connsiteY14" fmla="*/ 42650 h 157600"/>
                <a:gd name="connsiteX15" fmla="*/ 53472 w 105209"/>
                <a:gd name="connsiteY15" fmla="*/ 0 h 157600"/>
                <a:gd name="connsiteX16" fmla="*/ 99364 w 105209"/>
                <a:gd name="connsiteY16" fmla="*/ 17314 h 15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209" h="157600">
                  <a:moveTo>
                    <a:pt x="99364" y="17314"/>
                  </a:moveTo>
                  <a:lnTo>
                    <a:pt x="99364" y="46538"/>
                  </a:lnTo>
                  <a:cubicBezTo>
                    <a:pt x="85510" y="32466"/>
                    <a:pt x="68406" y="24894"/>
                    <a:pt x="53037" y="24894"/>
                  </a:cubicBezTo>
                  <a:cubicBezTo>
                    <a:pt x="37667" y="24894"/>
                    <a:pt x="28571" y="30957"/>
                    <a:pt x="28571" y="41344"/>
                  </a:cubicBezTo>
                  <a:cubicBezTo>
                    <a:pt x="28571" y="50222"/>
                    <a:pt x="33765" y="55633"/>
                    <a:pt x="46110" y="59963"/>
                  </a:cubicBezTo>
                  <a:lnTo>
                    <a:pt x="67326" y="67326"/>
                  </a:lnTo>
                  <a:cubicBezTo>
                    <a:pt x="94170" y="76639"/>
                    <a:pt x="105210" y="89622"/>
                    <a:pt x="105210" y="111919"/>
                  </a:cubicBezTo>
                  <a:cubicBezTo>
                    <a:pt x="105210" y="139192"/>
                    <a:pt x="82478" y="157601"/>
                    <a:pt x="49577" y="157601"/>
                  </a:cubicBezTo>
                  <a:cubicBezTo>
                    <a:pt x="28578" y="157601"/>
                    <a:pt x="11040" y="148288"/>
                    <a:pt x="870" y="137248"/>
                  </a:cubicBezTo>
                  <a:lnTo>
                    <a:pt x="870" y="107371"/>
                  </a:lnTo>
                  <a:cubicBezTo>
                    <a:pt x="15594" y="123822"/>
                    <a:pt x="33779" y="132700"/>
                    <a:pt x="50229" y="132700"/>
                  </a:cubicBezTo>
                  <a:cubicBezTo>
                    <a:pt x="66897" y="132700"/>
                    <a:pt x="76856" y="125556"/>
                    <a:pt x="76856" y="113435"/>
                  </a:cubicBezTo>
                  <a:cubicBezTo>
                    <a:pt x="76856" y="103041"/>
                    <a:pt x="70575" y="97848"/>
                    <a:pt x="56721" y="92872"/>
                  </a:cubicBezTo>
                  <a:lnTo>
                    <a:pt x="37021" y="85945"/>
                  </a:lnTo>
                  <a:cubicBezTo>
                    <a:pt x="10829" y="76849"/>
                    <a:pt x="0" y="63866"/>
                    <a:pt x="0" y="42650"/>
                  </a:cubicBezTo>
                  <a:cubicBezTo>
                    <a:pt x="0" y="17103"/>
                    <a:pt x="21862" y="0"/>
                    <a:pt x="53472" y="0"/>
                  </a:cubicBezTo>
                  <a:cubicBezTo>
                    <a:pt x="70357" y="0"/>
                    <a:pt x="88542" y="6927"/>
                    <a:pt x="99364" y="17314"/>
                  </a:cubicBezTo>
                </a:path>
              </a:pathLst>
            </a:custGeom>
            <a:grpFill/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26D14FB-ACA0-44AB-D578-367B6B87B138}"/>
                </a:ext>
              </a:extLst>
            </p:cNvPr>
            <p:cNvSpPr/>
            <p:nvPr/>
          </p:nvSpPr>
          <p:spPr>
            <a:xfrm>
              <a:off x="11127256" y="6217271"/>
              <a:ext cx="87025" cy="142441"/>
            </a:xfrm>
            <a:custGeom>
              <a:avLst/>
              <a:gdLst>
                <a:gd name="connsiteX0" fmla="*/ 48924 w 87025"/>
                <a:gd name="connsiteY0" fmla="*/ 0 h 142441"/>
                <a:gd name="connsiteX1" fmla="*/ 48924 w 87025"/>
                <a:gd name="connsiteY1" fmla="*/ 30522 h 142441"/>
                <a:gd name="connsiteX2" fmla="*/ 82695 w 87025"/>
                <a:gd name="connsiteY2" fmla="*/ 30522 h 142441"/>
                <a:gd name="connsiteX3" fmla="*/ 82695 w 87025"/>
                <a:gd name="connsiteY3" fmla="*/ 52384 h 142441"/>
                <a:gd name="connsiteX4" fmla="*/ 48924 w 87025"/>
                <a:gd name="connsiteY4" fmla="*/ 52384 h 142441"/>
                <a:gd name="connsiteX5" fmla="*/ 48924 w 87025"/>
                <a:gd name="connsiteY5" fmla="*/ 95679 h 142441"/>
                <a:gd name="connsiteX6" fmla="*/ 68841 w 87025"/>
                <a:gd name="connsiteY6" fmla="*/ 119274 h 142441"/>
                <a:gd name="connsiteX7" fmla="*/ 87026 w 87025"/>
                <a:gd name="connsiteY7" fmla="*/ 114298 h 142441"/>
                <a:gd name="connsiteX8" fmla="*/ 87026 w 87025"/>
                <a:gd name="connsiteY8" fmla="*/ 137458 h 142441"/>
                <a:gd name="connsiteX9" fmla="*/ 64294 w 87025"/>
                <a:gd name="connsiteY9" fmla="*/ 142441 h 142441"/>
                <a:gd name="connsiteX10" fmla="*/ 22514 w 87025"/>
                <a:gd name="connsiteY10" fmla="*/ 96977 h 142441"/>
                <a:gd name="connsiteX11" fmla="*/ 22514 w 87025"/>
                <a:gd name="connsiteY11" fmla="*/ 52384 h 142441"/>
                <a:gd name="connsiteX12" fmla="*/ 0 w 87025"/>
                <a:gd name="connsiteY12" fmla="*/ 52384 h 142441"/>
                <a:gd name="connsiteX13" fmla="*/ 0 w 87025"/>
                <a:gd name="connsiteY13" fmla="*/ 30522 h 142441"/>
                <a:gd name="connsiteX14" fmla="*/ 22514 w 87025"/>
                <a:gd name="connsiteY14" fmla="*/ 30522 h 142441"/>
                <a:gd name="connsiteX15" fmla="*/ 22514 w 87025"/>
                <a:gd name="connsiteY15" fmla="*/ 0 h 142441"/>
                <a:gd name="connsiteX16" fmla="*/ 48924 w 87025"/>
                <a:gd name="connsiteY16" fmla="*/ 0 h 14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7025" h="142441">
                  <a:moveTo>
                    <a:pt x="48924" y="0"/>
                  </a:moveTo>
                  <a:lnTo>
                    <a:pt x="48924" y="30522"/>
                  </a:lnTo>
                  <a:lnTo>
                    <a:pt x="82695" y="30522"/>
                  </a:lnTo>
                  <a:lnTo>
                    <a:pt x="82695" y="52384"/>
                  </a:lnTo>
                  <a:lnTo>
                    <a:pt x="48924" y="52384"/>
                  </a:lnTo>
                  <a:lnTo>
                    <a:pt x="48924" y="95679"/>
                  </a:lnTo>
                  <a:cubicBezTo>
                    <a:pt x="48924" y="111912"/>
                    <a:pt x="58019" y="119274"/>
                    <a:pt x="68841" y="119274"/>
                  </a:cubicBezTo>
                  <a:cubicBezTo>
                    <a:pt x="76204" y="119274"/>
                    <a:pt x="81832" y="117323"/>
                    <a:pt x="87026" y="114298"/>
                  </a:cubicBezTo>
                  <a:lnTo>
                    <a:pt x="87026" y="137458"/>
                  </a:lnTo>
                  <a:cubicBezTo>
                    <a:pt x="79235" y="140925"/>
                    <a:pt x="71221" y="142441"/>
                    <a:pt x="64294" y="142441"/>
                  </a:cubicBezTo>
                  <a:cubicBezTo>
                    <a:pt x="40263" y="142441"/>
                    <a:pt x="22514" y="127507"/>
                    <a:pt x="22514" y="96977"/>
                  </a:cubicBezTo>
                  <a:lnTo>
                    <a:pt x="22514" y="52384"/>
                  </a:lnTo>
                  <a:lnTo>
                    <a:pt x="0" y="52384"/>
                  </a:lnTo>
                  <a:lnTo>
                    <a:pt x="0" y="30522"/>
                  </a:lnTo>
                  <a:lnTo>
                    <a:pt x="22514" y="30522"/>
                  </a:lnTo>
                  <a:lnTo>
                    <a:pt x="22514" y="0"/>
                  </a:lnTo>
                  <a:lnTo>
                    <a:pt x="48924" y="0"/>
                  </a:lnTo>
                  <a:close/>
                </a:path>
              </a:pathLst>
            </a:custGeom>
            <a:grpFill/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676C4B5-D456-C319-98C6-C04F1D405FD0}"/>
                </a:ext>
              </a:extLst>
            </p:cNvPr>
            <p:cNvSpPr/>
            <p:nvPr/>
          </p:nvSpPr>
          <p:spPr>
            <a:xfrm>
              <a:off x="11228128" y="6245196"/>
              <a:ext cx="105216" cy="114508"/>
            </a:xfrm>
            <a:custGeom>
              <a:avLst/>
              <a:gdLst>
                <a:gd name="connsiteX0" fmla="*/ 0 w 105216"/>
                <a:gd name="connsiteY0" fmla="*/ 85510 h 114508"/>
                <a:gd name="connsiteX1" fmla="*/ 30957 w 105216"/>
                <a:gd name="connsiteY1" fmla="*/ 52819 h 114508"/>
                <a:gd name="connsiteX2" fmla="*/ 55851 w 105216"/>
                <a:gd name="connsiteY2" fmla="*/ 44811 h 114508"/>
                <a:gd name="connsiteX3" fmla="*/ 66245 w 105216"/>
                <a:gd name="connsiteY3" fmla="*/ 35723 h 114508"/>
                <a:gd name="connsiteX4" fmla="*/ 45464 w 105216"/>
                <a:gd name="connsiteY4" fmla="*/ 22732 h 114508"/>
                <a:gd name="connsiteX5" fmla="*/ 5846 w 105216"/>
                <a:gd name="connsiteY5" fmla="*/ 35505 h 114508"/>
                <a:gd name="connsiteX6" fmla="*/ 5846 w 105216"/>
                <a:gd name="connsiteY6" fmla="*/ 11257 h 114508"/>
                <a:gd name="connsiteX7" fmla="*/ 45899 w 105216"/>
                <a:gd name="connsiteY7" fmla="*/ 0 h 114508"/>
                <a:gd name="connsiteX8" fmla="*/ 92661 w 105216"/>
                <a:gd name="connsiteY8" fmla="*/ 37232 h 114508"/>
                <a:gd name="connsiteX9" fmla="*/ 92661 w 105216"/>
                <a:gd name="connsiteY9" fmla="*/ 83559 h 114508"/>
                <a:gd name="connsiteX10" fmla="*/ 99806 w 105216"/>
                <a:gd name="connsiteY10" fmla="*/ 92430 h 114508"/>
                <a:gd name="connsiteX11" fmla="*/ 105217 w 105216"/>
                <a:gd name="connsiteY11" fmla="*/ 91131 h 114508"/>
                <a:gd name="connsiteX12" fmla="*/ 105217 w 105216"/>
                <a:gd name="connsiteY12" fmla="*/ 112347 h 114508"/>
                <a:gd name="connsiteX13" fmla="*/ 91791 w 105216"/>
                <a:gd name="connsiteY13" fmla="*/ 114509 h 114508"/>
                <a:gd name="connsiteX14" fmla="*/ 69277 w 105216"/>
                <a:gd name="connsiteY14" fmla="*/ 98058 h 114508"/>
                <a:gd name="connsiteX15" fmla="*/ 33126 w 105216"/>
                <a:gd name="connsiteY15" fmla="*/ 114509 h 114508"/>
                <a:gd name="connsiteX16" fmla="*/ 0 w 105216"/>
                <a:gd name="connsiteY16" fmla="*/ 85510 h 114508"/>
                <a:gd name="connsiteX17" fmla="*/ 66245 w 105216"/>
                <a:gd name="connsiteY17" fmla="*/ 71003 h 114508"/>
                <a:gd name="connsiteX18" fmla="*/ 66245 w 105216"/>
                <a:gd name="connsiteY18" fmla="*/ 59311 h 114508"/>
                <a:gd name="connsiteX19" fmla="*/ 38965 w 105216"/>
                <a:gd name="connsiteY19" fmla="*/ 70133 h 114508"/>
                <a:gd name="connsiteX20" fmla="*/ 25757 w 105216"/>
                <a:gd name="connsiteY20" fmla="*/ 83341 h 114508"/>
                <a:gd name="connsiteX21" fmla="*/ 38965 w 105216"/>
                <a:gd name="connsiteY21" fmla="*/ 93735 h 114508"/>
                <a:gd name="connsiteX22" fmla="*/ 66245 w 105216"/>
                <a:gd name="connsiteY22" fmla="*/ 71003 h 114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5216" h="114508">
                  <a:moveTo>
                    <a:pt x="0" y="85510"/>
                  </a:moveTo>
                  <a:cubicBezTo>
                    <a:pt x="0" y="66673"/>
                    <a:pt x="11475" y="58883"/>
                    <a:pt x="30957" y="52819"/>
                  </a:cubicBezTo>
                  <a:lnTo>
                    <a:pt x="55851" y="44811"/>
                  </a:lnTo>
                  <a:cubicBezTo>
                    <a:pt x="63213" y="42650"/>
                    <a:pt x="66245" y="40046"/>
                    <a:pt x="66245" y="35723"/>
                  </a:cubicBezTo>
                  <a:cubicBezTo>
                    <a:pt x="66245" y="26627"/>
                    <a:pt x="57802" y="22732"/>
                    <a:pt x="45464" y="22732"/>
                  </a:cubicBezTo>
                  <a:cubicBezTo>
                    <a:pt x="30957" y="22732"/>
                    <a:pt x="16668" y="28361"/>
                    <a:pt x="5846" y="35505"/>
                  </a:cubicBezTo>
                  <a:lnTo>
                    <a:pt x="5846" y="11257"/>
                  </a:lnTo>
                  <a:cubicBezTo>
                    <a:pt x="15805" y="4330"/>
                    <a:pt x="30740" y="0"/>
                    <a:pt x="45899" y="0"/>
                  </a:cubicBezTo>
                  <a:cubicBezTo>
                    <a:pt x="75558" y="0"/>
                    <a:pt x="92661" y="12120"/>
                    <a:pt x="92661" y="37232"/>
                  </a:cubicBezTo>
                  <a:lnTo>
                    <a:pt x="92661" y="83559"/>
                  </a:lnTo>
                  <a:cubicBezTo>
                    <a:pt x="92661" y="90914"/>
                    <a:pt x="96774" y="92430"/>
                    <a:pt x="99806" y="92430"/>
                  </a:cubicBezTo>
                  <a:cubicBezTo>
                    <a:pt x="101322" y="92430"/>
                    <a:pt x="103055" y="92212"/>
                    <a:pt x="105217" y="91131"/>
                  </a:cubicBezTo>
                  <a:lnTo>
                    <a:pt x="105217" y="112347"/>
                  </a:lnTo>
                  <a:cubicBezTo>
                    <a:pt x="101532" y="113646"/>
                    <a:pt x="97209" y="114509"/>
                    <a:pt x="91791" y="114509"/>
                  </a:cubicBezTo>
                  <a:cubicBezTo>
                    <a:pt x="80099" y="114509"/>
                    <a:pt x="71228" y="108445"/>
                    <a:pt x="69277" y="98058"/>
                  </a:cubicBezTo>
                  <a:cubicBezTo>
                    <a:pt x="62567" y="108880"/>
                    <a:pt x="49794" y="114509"/>
                    <a:pt x="33126" y="114509"/>
                  </a:cubicBezTo>
                  <a:cubicBezTo>
                    <a:pt x="14724" y="114516"/>
                    <a:pt x="0" y="103694"/>
                    <a:pt x="0" y="85510"/>
                  </a:cubicBezTo>
                  <a:moveTo>
                    <a:pt x="66245" y="71003"/>
                  </a:moveTo>
                  <a:lnTo>
                    <a:pt x="66245" y="59311"/>
                  </a:lnTo>
                  <a:lnTo>
                    <a:pt x="38965" y="70133"/>
                  </a:lnTo>
                  <a:cubicBezTo>
                    <a:pt x="31603" y="73165"/>
                    <a:pt x="25757" y="76197"/>
                    <a:pt x="25757" y="83341"/>
                  </a:cubicBezTo>
                  <a:cubicBezTo>
                    <a:pt x="25757" y="89833"/>
                    <a:pt x="31385" y="93735"/>
                    <a:pt x="38965" y="93735"/>
                  </a:cubicBezTo>
                  <a:cubicBezTo>
                    <a:pt x="55205" y="93735"/>
                    <a:pt x="66245" y="84646"/>
                    <a:pt x="66245" y="71003"/>
                  </a:cubicBezTo>
                </a:path>
              </a:pathLst>
            </a:custGeom>
            <a:grpFill/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94F79ED-B634-9424-4E15-37E208DB0B84}"/>
                </a:ext>
              </a:extLst>
            </p:cNvPr>
            <p:cNvSpPr/>
            <p:nvPr/>
          </p:nvSpPr>
          <p:spPr>
            <a:xfrm>
              <a:off x="11336974" y="6217271"/>
              <a:ext cx="87025" cy="142441"/>
            </a:xfrm>
            <a:custGeom>
              <a:avLst/>
              <a:gdLst>
                <a:gd name="connsiteX0" fmla="*/ 48924 w 87025"/>
                <a:gd name="connsiteY0" fmla="*/ 0 h 142441"/>
                <a:gd name="connsiteX1" fmla="*/ 48924 w 87025"/>
                <a:gd name="connsiteY1" fmla="*/ 30522 h 142441"/>
                <a:gd name="connsiteX2" fmla="*/ 82695 w 87025"/>
                <a:gd name="connsiteY2" fmla="*/ 30522 h 142441"/>
                <a:gd name="connsiteX3" fmla="*/ 82695 w 87025"/>
                <a:gd name="connsiteY3" fmla="*/ 52384 h 142441"/>
                <a:gd name="connsiteX4" fmla="*/ 48924 w 87025"/>
                <a:gd name="connsiteY4" fmla="*/ 52384 h 142441"/>
                <a:gd name="connsiteX5" fmla="*/ 48924 w 87025"/>
                <a:gd name="connsiteY5" fmla="*/ 95679 h 142441"/>
                <a:gd name="connsiteX6" fmla="*/ 68842 w 87025"/>
                <a:gd name="connsiteY6" fmla="*/ 119274 h 142441"/>
                <a:gd name="connsiteX7" fmla="*/ 87026 w 87025"/>
                <a:gd name="connsiteY7" fmla="*/ 114298 h 142441"/>
                <a:gd name="connsiteX8" fmla="*/ 87026 w 87025"/>
                <a:gd name="connsiteY8" fmla="*/ 137458 h 142441"/>
                <a:gd name="connsiteX9" fmla="*/ 64294 w 87025"/>
                <a:gd name="connsiteY9" fmla="*/ 142441 h 142441"/>
                <a:gd name="connsiteX10" fmla="*/ 22514 w 87025"/>
                <a:gd name="connsiteY10" fmla="*/ 96977 h 142441"/>
                <a:gd name="connsiteX11" fmla="*/ 22514 w 87025"/>
                <a:gd name="connsiteY11" fmla="*/ 52384 h 142441"/>
                <a:gd name="connsiteX12" fmla="*/ 0 w 87025"/>
                <a:gd name="connsiteY12" fmla="*/ 52384 h 142441"/>
                <a:gd name="connsiteX13" fmla="*/ 0 w 87025"/>
                <a:gd name="connsiteY13" fmla="*/ 30522 h 142441"/>
                <a:gd name="connsiteX14" fmla="*/ 22514 w 87025"/>
                <a:gd name="connsiteY14" fmla="*/ 30522 h 142441"/>
                <a:gd name="connsiteX15" fmla="*/ 22514 w 87025"/>
                <a:gd name="connsiteY15" fmla="*/ 0 h 142441"/>
                <a:gd name="connsiteX16" fmla="*/ 48924 w 87025"/>
                <a:gd name="connsiteY16" fmla="*/ 0 h 14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7025" h="142441">
                  <a:moveTo>
                    <a:pt x="48924" y="0"/>
                  </a:moveTo>
                  <a:lnTo>
                    <a:pt x="48924" y="30522"/>
                  </a:lnTo>
                  <a:lnTo>
                    <a:pt x="82695" y="30522"/>
                  </a:lnTo>
                  <a:lnTo>
                    <a:pt x="82695" y="52384"/>
                  </a:lnTo>
                  <a:lnTo>
                    <a:pt x="48924" y="52384"/>
                  </a:lnTo>
                  <a:lnTo>
                    <a:pt x="48924" y="95679"/>
                  </a:lnTo>
                  <a:cubicBezTo>
                    <a:pt x="48924" y="111912"/>
                    <a:pt x="58019" y="119274"/>
                    <a:pt x="68842" y="119274"/>
                  </a:cubicBezTo>
                  <a:cubicBezTo>
                    <a:pt x="76204" y="119274"/>
                    <a:pt x="81832" y="117323"/>
                    <a:pt x="87026" y="114298"/>
                  </a:cubicBezTo>
                  <a:lnTo>
                    <a:pt x="87026" y="137458"/>
                  </a:lnTo>
                  <a:cubicBezTo>
                    <a:pt x="79235" y="140925"/>
                    <a:pt x="71221" y="142441"/>
                    <a:pt x="64294" y="142441"/>
                  </a:cubicBezTo>
                  <a:cubicBezTo>
                    <a:pt x="40263" y="142441"/>
                    <a:pt x="22514" y="127507"/>
                    <a:pt x="22514" y="96977"/>
                  </a:cubicBezTo>
                  <a:lnTo>
                    <a:pt x="22514" y="52384"/>
                  </a:lnTo>
                  <a:lnTo>
                    <a:pt x="0" y="52384"/>
                  </a:lnTo>
                  <a:lnTo>
                    <a:pt x="0" y="30522"/>
                  </a:lnTo>
                  <a:lnTo>
                    <a:pt x="22514" y="30522"/>
                  </a:lnTo>
                  <a:lnTo>
                    <a:pt x="22514" y="0"/>
                  </a:lnTo>
                  <a:lnTo>
                    <a:pt x="48924" y="0"/>
                  </a:lnTo>
                  <a:close/>
                </a:path>
              </a:pathLst>
            </a:custGeom>
            <a:grpFill/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16981D5-0769-6E87-0720-77CE845F7905}"/>
                </a:ext>
              </a:extLst>
            </p:cNvPr>
            <p:cNvSpPr/>
            <p:nvPr/>
          </p:nvSpPr>
          <p:spPr>
            <a:xfrm>
              <a:off x="11443910" y="6204715"/>
              <a:ext cx="108241" cy="152400"/>
            </a:xfrm>
            <a:custGeom>
              <a:avLst/>
              <a:gdLst>
                <a:gd name="connsiteX0" fmla="*/ 50440 w 108241"/>
                <a:gd name="connsiteY0" fmla="*/ 95679 h 152400"/>
                <a:gd name="connsiteX1" fmla="*/ 108242 w 108241"/>
                <a:gd name="connsiteY1" fmla="*/ 152400 h 152400"/>
                <a:gd name="connsiteX2" fmla="*/ 73389 w 108241"/>
                <a:gd name="connsiteY2" fmla="*/ 152400 h 152400"/>
                <a:gd name="connsiteX3" fmla="*/ 26409 w 108241"/>
                <a:gd name="connsiteY3" fmla="*/ 106936 h 152400"/>
                <a:gd name="connsiteX4" fmla="*/ 26409 w 108241"/>
                <a:gd name="connsiteY4" fmla="*/ 152400 h 152400"/>
                <a:gd name="connsiteX5" fmla="*/ 0 w 108241"/>
                <a:gd name="connsiteY5" fmla="*/ 152400 h 152400"/>
                <a:gd name="connsiteX6" fmla="*/ 0 w 108241"/>
                <a:gd name="connsiteY6" fmla="*/ 0 h 152400"/>
                <a:gd name="connsiteX7" fmla="*/ 26409 w 108241"/>
                <a:gd name="connsiteY7" fmla="*/ 0 h 152400"/>
                <a:gd name="connsiteX8" fmla="*/ 26409 w 108241"/>
                <a:gd name="connsiteY8" fmla="*/ 87236 h 152400"/>
                <a:gd name="connsiteX9" fmla="*/ 69494 w 108241"/>
                <a:gd name="connsiteY9" fmla="*/ 43078 h 152400"/>
                <a:gd name="connsiteX10" fmla="*/ 101750 w 108241"/>
                <a:gd name="connsiteY10" fmla="*/ 43078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241" h="152400">
                  <a:moveTo>
                    <a:pt x="50440" y="95679"/>
                  </a:moveTo>
                  <a:lnTo>
                    <a:pt x="108242" y="152400"/>
                  </a:lnTo>
                  <a:lnTo>
                    <a:pt x="73389" y="152400"/>
                  </a:lnTo>
                  <a:lnTo>
                    <a:pt x="26409" y="106936"/>
                  </a:lnTo>
                  <a:lnTo>
                    <a:pt x="26409" y="152400"/>
                  </a:lnTo>
                  <a:lnTo>
                    <a:pt x="0" y="152400"/>
                  </a:lnTo>
                  <a:lnTo>
                    <a:pt x="0" y="0"/>
                  </a:lnTo>
                  <a:lnTo>
                    <a:pt x="26409" y="0"/>
                  </a:lnTo>
                  <a:lnTo>
                    <a:pt x="26409" y="87236"/>
                  </a:lnTo>
                  <a:lnTo>
                    <a:pt x="69494" y="43078"/>
                  </a:lnTo>
                  <a:lnTo>
                    <a:pt x="101750" y="43078"/>
                  </a:lnTo>
                  <a:close/>
                </a:path>
              </a:pathLst>
            </a:custGeom>
            <a:grpFill/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01512CD-F176-3ECF-4A98-0F86448FD6F6}"/>
                </a:ext>
              </a:extLst>
            </p:cNvPr>
            <p:cNvSpPr/>
            <p:nvPr/>
          </p:nvSpPr>
          <p:spPr>
            <a:xfrm>
              <a:off x="11559752" y="6245196"/>
              <a:ext cx="74687" cy="111919"/>
            </a:xfrm>
            <a:custGeom>
              <a:avLst/>
              <a:gdLst>
                <a:gd name="connsiteX0" fmla="*/ 0 w 74687"/>
                <a:gd name="connsiteY0" fmla="*/ 2597 h 111919"/>
                <a:gd name="connsiteX1" fmla="*/ 26409 w 74687"/>
                <a:gd name="connsiteY1" fmla="*/ 2597 h 111919"/>
                <a:gd name="connsiteX2" fmla="*/ 26409 w 74687"/>
                <a:gd name="connsiteY2" fmla="*/ 26409 h 111919"/>
                <a:gd name="connsiteX3" fmla="*/ 57584 w 74687"/>
                <a:gd name="connsiteY3" fmla="*/ 0 h 111919"/>
                <a:gd name="connsiteX4" fmla="*/ 74688 w 74687"/>
                <a:gd name="connsiteY4" fmla="*/ 4113 h 111919"/>
                <a:gd name="connsiteX5" fmla="*/ 74688 w 74687"/>
                <a:gd name="connsiteY5" fmla="*/ 29441 h 111919"/>
                <a:gd name="connsiteX6" fmla="*/ 56286 w 74687"/>
                <a:gd name="connsiteY6" fmla="*/ 24465 h 111919"/>
                <a:gd name="connsiteX7" fmla="*/ 26409 w 74687"/>
                <a:gd name="connsiteY7" fmla="*/ 61479 h 111919"/>
                <a:gd name="connsiteX8" fmla="*/ 26409 w 74687"/>
                <a:gd name="connsiteY8" fmla="*/ 111919 h 111919"/>
                <a:gd name="connsiteX9" fmla="*/ 0 w 74687"/>
                <a:gd name="connsiteY9" fmla="*/ 111919 h 111919"/>
                <a:gd name="connsiteX10" fmla="*/ 0 w 74687"/>
                <a:gd name="connsiteY10" fmla="*/ 2597 h 11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687" h="111919">
                  <a:moveTo>
                    <a:pt x="0" y="2597"/>
                  </a:moveTo>
                  <a:lnTo>
                    <a:pt x="26409" y="2597"/>
                  </a:lnTo>
                  <a:lnTo>
                    <a:pt x="26409" y="26409"/>
                  </a:lnTo>
                  <a:cubicBezTo>
                    <a:pt x="30094" y="11257"/>
                    <a:pt x="42432" y="0"/>
                    <a:pt x="57584" y="0"/>
                  </a:cubicBezTo>
                  <a:cubicBezTo>
                    <a:pt x="63213" y="0"/>
                    <a:pt x="69705" y="1298"/>
                    <a:pt x="74688" y="4113"/>
                  </a:cubicBezTo>
                  <a:lnTo>
                    <a:pt x="74688" y="29441"/>
                  </a:lnTo>
                  <a:cubicBezTo>
                    <a:pt x="69270" y="25764"/>
                    <a:pt x="62132" y="24465"/>
                    <a:pt x="56286" y="24465"/>
                  </a:cubicBezTo>
                  <a:cubicBezTo>
                    <a:pt x="39835" y="24465"/>
                    <a:pt x="26845" y="38754"/>
                    <a:pt x="26409" y="61479"/>
                  </a:cubicBezTo>
                  <a:lnTo>
                    <a:pt x="26409" y="111919"/>
                  </a:lnTo>
                  <a:lnTo>
                    <a:pt x="0" y="111919"/>
                  </a:lnTo>
                  <a:lnTo>
                    <a:pt x="0" y="2597"/>
                  </a:lnTo>
                  <a:close/>
                </a:path>
              </a:pathLst>
            </a:custGeom>
            <a:grpFill/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DB36052-04F6-C1B0-4DD2-6F40EEB5B9EE}"/>
                </a:ext>
              </a:extLst>
            </p:cNvPr>
            <p:cNvSpPr/>
            <p:nvPr/>
          </p:nvSpPr>
          <p:spPr>
            <a:xfrm>
              <a:off x="11642097" y="6245196"/>
              <a:ext cx="105209" cy="114508"/>
            </a:xfrm>
            <a:custGeom>
              <a:avLst/>
              <a:gdLst>
                <a:gd name="connsiteX0" fmla="*/ 0 w 105209"/>
                <a:gd name="connsiteY0" fmla="*/ 85510 h 114508"/>
                <a:gd name="connsiteX1" fmla="*/ 30957 w 105209"/>
                <a:gd name="connsiteY1" fmla="*/ 52819 h 114508"/>
                <a:gd name="connsiteX2" fmla="*/ 55851 w 105209"/>
                <a:gd name="connsiteY2" fmla="*/ 44811 h 114508"/>
                <a:gd name="connsiteX3" fmla="*/ 66245 w 105209"/>
                <a:gd name="connsiteY3" fmla="*/ 35723 h 114508"/>
                <a:gd name="connsiteX4" fmla="*/ 45464 w 105209"/>
                <a:gd name="connsiteY4" fmla="*/ 22732 h 114508"/>
                <a:gd name="connsiteX5" fmla="*/ 5846 w 105209"/>
                <a:gd name="connsiteY5" fmla="*/ 35505 h 114508"/>
                <a:gd name="connsiteX6" fmla="*/ 5846 w 105209"/>
                <a:gd name="connsiteY6" fmla="*/ 11257 h 114508"/>
                <a:gd name="connsiteX7" fmla="*/ 45892 w 105209"/>
                <a:gd name="connsiteY7" fmla="*/ 0 h 114508"/>
                <a:gd name="connsiteX8" fmla="*/ 92654 w 105209"/>
                <a:gd name="connsiteY8" fmla="*/ 37232 h 114508"/>
                <a:gd name="connsiteX9" fmla="*/ 92654 w 105209"/>
                <a:gd name="connsiteY9" fmla="*/ 83559 h 114508"/>
                <a:gd name="connsiteX10" fmla="*/ 99799 w 105209"/>
                <a:gd name="connsiteY10" fmla="*/ 92430 h 114508"/>
                <a:gd name="connsiteX11" fmla="*/ 105210 w 105209"/>
                <a:gd name="connsiteY11" fmla="*/ 91131 h 114508"/>
                <a:gd name="connsiteX12" fmla="*/ 105210 w 105209"/>
                <a:gd name="connsiteY12" fmla="*/ 112347 h 114508"/>
                <a:gd name="connsiteX13" fmla="*/ 91784 w 105209"/>
                <a:gd name="connsiteY13" fmla="*/ 114509 h 114508"/>
                <a:gd name="connsiteX14" fmla="*/ 69270 w 105209"/>
                <a:gd name="connsiteY14" fmla="*/ 98058 h 114508"/>
                <a:gd name="connsiteX15" fmla="*/ 33119 w 105209"/>
                <a:gd name="connsiteY15" fmla="*/ 114509 h 114508"/>
                <a:gd name="connsiteX16" fmla="*/ 0 w 105209"/>
                <a:gd name="connsiteY16" fmla="*/ 85510 h 114508"/>
                <a:gd name="connsiteX17" fmla="*/ 66245 w 105209"/>
                <a:gd name="connsiteY17" fmla="*/ 71003 h 114508"/>
                <a:gd name="connsiteX18" fmla="*/ 66245 w 105209"/>
                <a:gd name="connsiteY18" fmla="*/ 59311 h 114508"/>
                <a:gd name="connsiteX19" fmla="*/ 38965 w 105209"/>
                <a:gd name="connsiteY19" fmla="*/ 70133 h 114508"/>
                <a:gd name="connsiteX20" fmla="*/ 25757 w 105209"/>
                <a:gd name="connsiteY20" fmla="*/ 83341 h 114508"/>
                <a:gd name="connsiteX21" fmla="*/ 38965 w 105209"/>
                <a:gd name="connsiteY21" fmla="*/ 93735 h 114508"/>
                <a:gd name="connsiteX22" fmla="*/ 66245 w 105209"/>
                <a:gd name="connsiteY22" fmla="*/ 71003 h 114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5209" h="114508">
                  <a:moveTo>
                    <a:pt x="0" y="85510"/>
                  </a:moveTo>
                  <a:cubicBezTo>
                    <a:pt x="0" y="66673"/>
                    <a:pt x="11475" y="58883"/>
                    <a:pt x="30957" y="52819"/>
                  </a:cubicBezTo>
                  <a:lnTo>
                    <a:pt x="55851" y="44811"/>
                  </a:lnTo>
                  <a:cubicBezTo>
                    <a:pt x="63213" y="42650"/>
                    <a:pt x="66245" y="40046"/>
                    <a:pt x="66245" y="35723"/>
                  </a:cubicBezTo>
                  <a:cubicBezTo>
                    <a:pt x="66245" y="26627"/>
                    <a:pt x="57802" y="22732"/>
                    <a:pt x="45464" y="22732"/>
                  </a:cubicBezTo>
                  <a:cubicBezTo>
                    <a:pt x="30957" y="22732"/>
                    <a:pt x="16668" y="28361"/>
                    <a:pt x="5846" y="35505"/>
                  </a:cubicBezTo>
                  <a:lnTo>
                    <a:pt x="5846" y="11257"/>
                  </a:lnTo>
                  <a:cubicBezTo>
                    <a:pt x="15805" y="4330"/>
                    <a:pt x="30740" y="0"/>
                    <a:pt x="45892" y="0"/>
                  </a:cubicBezTo>
                  <a:cubicBezTo>
                    <a:pt x="75551" y="0"/>
                    <a:pt x="92654" y="12120"/>
                    <a:pt x="92654" y="37232"/>
                  </a:cubicBezTo>
                  <a:lnTo>
                    <a:pt x="92654" y="83559"/>
                  </a:lnTo>
                  <a:cubicBezTo>
                    <a:pt x="92654" y="90914"/>
                    <a:pt x="96767" y="92430"/>
                    <a:pt x="99799" y="92430"/>
                  </a:cubicBezTo>
                  <a:cubicBezTo>
                    <a:pt x="101315" y="92430"/>
                    <a:pt x="103041" y="92212"/>
                    <a:pt x="105210" y="91131"/>
                  </a:cubicBezTo>
                  <a:lnTo>
                    <a:pt x="105210" y="112347"/>
                  </a:lnTo>
                  <a:cubicBezTo>
                    <a:pt x="101532" y="113646"/>
                    <a:pt x="97202" y="114509"/>
                    <a:pt x="91784" y="114509"/>
                  </a:cubicBezTo>
                  <a:cubicBezTo>
                    <a:pt x="80092" y="114509"/>
                    <a:pt x="71221" y="108445"/>
                    <a:pt x="69270" y="98058"/>
                  </a:cubicBezTo>
                  <a:cubicBezTo>
                    <a:pt x="62560" y="108880"/>
                    <a:pt x="49787" y="114509"/>
                    <a:pt x="33119" y="114509"/>
                  </a:cubicBezTo>
                  <a:cubicBezTo>
                    <a:pt x="14724" y="114516"/>
                    <a:pt x="0" y="103694"/>
                    <a:pt x="0" y="85510"/>
                  </a:cubicBezTo>
                  <a:moveTo>
                    <a:pt x="66245" y="71003"/>
                  </a:moveTo>
                  <a:lnTo>
                    <a:pt x="66245" y="59311"/>
                  </a:lnTo>
                  <a:lnTo>
                    <a:pt x="38965" y="70133"/>
                  </a:lnTo>
                  <a:cubicBezTo>
                    <a:pt x="31603" y="73165"/>
                    <a:pt x="25757" y="76197"/>
                    <a:pt x="25757" y="83341"/>
                  </a:cubicBezTo>
                  <a:cubicBezTo>
                    <a:pt x="25757" y="89833"/>
                    <a:pt x="31385" y="93735"/>
                    <a:pt x="38965" y="93735"/>
                  </a:cubicBezTo>
                  <a:cubicBezTo>
                    <a:pt x="55205" y="93735"/>
                    <a:pt x="66245" y="84646"/>
                    <a:pt x="66245" y="71003"/>
                  </a:cubicBezTo>
                </a:path>
              </a:pathLst>
            </a:custGeom>
            <a:grpFill/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770C68F-FDBC-2CAE-4654-0339CFBA4A3B}"/>
                </a:ext>
              </a:extLst>
            </p:cNvPr>
            <p:cNvSpPr/>
            <p:nvPr/>
          </p:nvSpPr>
          <p:spPr>
            <a:xfrm>
              <a:off x="11752458" y="6196272"/>
              <a:ext cx="87243" cy="160843"/>
            </a:xfrm>
            <a:custGeom>
              <a:avLst/>
              <a:gdLst>
                <a:gd name="connsiteX0" fmla="*/ 64294 w 87243"/>
                <a:gd name="connsiteY0" fmla="*/ 0 h 160843"/>
                <a:gd name="connsiteX1" fmla="*/ 87243 w 87243"/>
                <a:gd name="connsiteY1" fmla="*/ 5193 h 160843"/>
                <a:gd name="connsiteX2" fmla="*/ 87243 w 87243"/>
                <a:gd name="connsiteY2" fmla="*/ 28354 h 160843"/>
                <a:gd name="connsiteX3" fmla="*/ 68842 w 87243"/>
                <a:gd name="connsiteY3" fmla="*/ 23160 h 160843"/>
                <a:gd name="connsiteX4" fmla="*/ 49141 w 87243"/>
                <a:gd name="connsiteY4" fmla="*/ 46755 h 160843"/>
                <a:gd name="connsiteX5" fmla="*/ 49141 w 87243"/>
                <a:gd name="connsiteY5" fmla="*/ 51521 h 160843"/>
                <a:gd name="connsiteX6" fmla="*/ 79614 w 87243"/>
                <a:gd name="connsiteY6" fmla="*/ 51521 h 160843"/>
                <a:gd name="connsiteX7" fmla="*/ 79614 w 87243"/>
                <a:gd name="connsiteY7" fmla="*/ 73382 h 160843"/>
                <a:gd name="connsiteX8" fmla="*/ 49141 w 87243"/>
                <a:gd name="connsiteY8" fmla="*/ 73382 h 160843"/>
                <a:gd name="connsiteX9" fmla="*/ 49141 w 87243"/>
                <a:gd name="connsiteY9" fmla="*/ 160843 h 160843"/>
                <a:gd name="connsiteX10" fmla="*/ 22732 w 87243"/>
                <a:gd name="connsiteY10" fmla="*/ 160843 h 160843"/>
                <a:gd name="connsiteX11" fmla="*/ 22732 w 87243"/>
                <a:gd name="connsiteY11" fmla="*/ 73382 h 160843"/>
                <a:gd name="connsiteX12" fmla="*/ 0 w 87243"/>
                <a:gd name="connsiteY12" fmla="*/ 73382 h 160843"/>
                <a:gd name="connsiteX13" fmla="*/ 0 w 87243"/>
                <a:gd name="connsiteY13" fmla="*/ 51521 h 160843"/>
                <a:gd name="connsiteX14" fmla="*/ 22732 w 87243"/>
                <a:gd name="connsiteY14" fmla="*/ 51521 h 160843"/>
                <a:gd name="connsiteX15" fmla="*/ 22732 w 87243"/>
                <a:gd name="connsiteY15" fmla="*/ 45457 h 160843"/>
                <a:gd name="connsiteX16" fmla="*/ 64294 w 87243"/>
                <a:gd name="connsiteY16" fmla="*/ 0 h 16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7243" h="160843">
                  <a:moveTo>
                    <a:pt x="64294" y="0"/>
                  </a:moveTo>
                  <a:cubicBezTo>
                    <a:pt x="71438" y="0"/>
                    <a:pt x="79446" y="1516"/>
                    <a:pt x="87243" y="5193"/>
                  </a:cubicBezTo>
                  <a:lnTo>
                    <a:pt x="87243" y="28354"/>
                  </a:lnTo>
                  <a:cubicBezTo>
                    <a:pt x="82050" y="24894"/>
                    <a:pt x="76421" y="23160"/>
                    <a:pt x="68842" y="23160"/>
                  </a:cubicBezTo>
                  <a:cubicBezTo>
                    <a:pt x="58237" y="23160"/>
                    <a:pt x="49141" y="30740"/>
                    <a:pt x="49141" y="46755"/>
                  </a:cubicBezTo>
                  <a:lnTo>
                    <a:pt x="49141" y="51521"/>
                  </a:lnTo>
                  <a:lnTo>
                    <a:pt x="79614" y="51521"/>
                  </a:lnTo>
                  <a:lnTo>
                    <a:pt x="79614" y="73382"/>
                  </a:lnTo>
                  <a:lnTo>
                    <a:pt x="49141" y="73382"/>
                  </a:lnTo>
                  <a:lnTo>
                    <a:pt x="49141" y="160843"/>
                  </a:lnTo>
                  <a:lnTo>
                    <a:pt x="22732" y="160843"/>
                  </a:lnTo>
                  <a:lnTo>
                    <a:pt x="22732" y="73382"/>
                  </a:lnTo>
                  <a:lnTo>
                    <a:pt x="0" y="73382"/>
                  </a:lnTo>
                  <a:lnTo>
                    <a:pt x="0" y="51521"/>
                  </a:lnTo>
                  <a:lnTo>
                    <a:pt x="22732" y="51521"/>
                  </a:lnTo>
                  <a:lnTo>
                    <a:pt x="22732" y="45457"/>
                  </a:lnTo>
                  <a:cubicBezTo>
                    <a:pt x="22725" y="14935"/>
                    <a:pt x="40474" y="0"/>
                    <a:pt x="64294" y="0"/>
                  </a:cubicBezTo>
                </a:path>
              </a:pathLst>
            </a:custGeom>
            <a:grpFill/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7C154F8-8956-7194-7749-D96553ED5E5D}"/>
                </a:ext>
              </a:extLst>
            </p:cNvPr>
            <p:cNvSpPr/>
            <p:nvPr/>
          </p:nvSpPr>
          <p:spPr>
            <a:xfrm>
              <a:off x="11841856" y="6217271"/>
              <a:ext cx="87025" cy="142441"/>
            </a:xfrm>
            <a:custGeom>
              <a:avLst/>
              <a:gdLst>
                <a:gd name="connsiteX0" fmla="*/ 48924 w 87025"/>
                <a:gd name="connsiteY0" fmla="*/ 0 h 142441"/>
                <a:gd name="connsiteX1" fmla="*/ 48924 w 87025"/>
                <a:gd name="connsiteY1" fmla="*/ 30522 h 142441"/>
                <a:gd name="connsiteX2" fmla="*/ 82695 w 87025"/>
                <a:gd name="connsiteY2" fmla="*/ 30522 h 142441"/>
                <a:gd name="connsiteX3" fmla="*/ 82695 w 87025"/>
                <a:gd name="connsiteY3" fmla="*/ 52384 h 142441"/>
                <a:gd name="connsiteX4" fmla="*/ 48924 w 87025"/>
                <a:gd name="connsiteY4" fmla="*/ 52384 h 142441"/>
                <a:gd name="connsiteX5" fmla="*/ 48924 w 87025"/>
                <a:gd name="connsiteY5" fmla="*/ 95679 h 142441"/>
                <a:gd name="connsiteX6" fmla="*/ 68841 w 87025"/>
                <a:gd name="connsiteY6" fmla="*/ 119274 h 142441"/>
                <a:gd name="connsiteX7" fmla="*/ 87026 w 87025"/>
                <a:gd name="connsiteY7" fmla="*/ 114298 h 142441"/>
                <a:gd name="connsiteX8" fmla="*/ 87026 w 87025"/>
                <a:gd name="connsiteY8" fmla="*/ 137458 h 142441"/>
                <a:gd name="connsiteX9" fmla="*/ 64294 w 87025"/>
                <a:gd name="connsiteY9" fmla="*/ 142441 h 142441"/>
                <a:gd name="connsiteX10" fmla="*/ 22514 w 87025"/>
                <a:gd name="connsiteY10" fmla="*/ 96977 h 142441"/>
                <a:gd name="connsiteX11" fmla="*/ 22514 w 87025"/>
                <a:gd name="connsiteY11" fmla="*/ 52384 h 142441"/>
                <a:gd name="connsiteX12" fmla="*/ 0 w 87025"/>
                <a:gd name="connsiteY12" fmla="*/ 52384 h 142441"/>
                <a:gd name="connsiteX13" fmla="*/ 0 w 87025"/>
                <a:gd name="connsiteY13" fmla="*/ 30522 h 142441"/>
                <a:gd name="connsiteX14" fmla="*/ 22514 w 87025"/>
                <a:gd name="connsiteY14" fmla="*/ 30522 h 142441"/>
                <a:gd name="connsiteX15" fmla="*/ 22514 w 87025"/>
                <a:gd name="connsiteY15" fmla="*/ 0 h 142441"/>
                <a:gd name="connsiteX16" fmla="*/ 48924 w 87025"/>
                <a:gd name="connsiteY16" fmla="*/ 0 h 14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7025" h="142441">
                  <a:moveTo>
                    <a:pt x="48924" y="0"/>
                  </a:moveTo>
                  <a:lnTo>
                    <a:pt x="48924" y="30522"/>
                  </a:lnTo>
                  <a:lnTo>
                    <a:pt x="82695" y="30522"/>
                  </a:lnTo>
                  <a:lnTo>
                    <a:pt x="82695" y="52384"/>
                  </a:lnTo>
                  <a:lnTo>
                    <a:pt x="48924" y="52384"/>
                  </a:lnTo>
                  <a:lnTo>
                    <a:pt x="48924" y="95679"/>
                  </a:lnTo>
                  <a:cubicBezTo>
                    <a:pt x="48924" y="111912"/>
                    <a:pt x="58019" y="119274"/>
                    <a:pt x="68841" y="119274"/>
                  </a:cubicBezTo>
                  <a:cubicBezTo>
                    <a:pt x="76204" y="119274"/>
                    <a:pt x="81832" y="117323"/>
                    <a:pt x="87026" y="114298"/>
                  </a:cubicBezTo>
                  <a:lnTo>
                    <a:pt x="87026" y="137458"/>
                  </a:lnTo>
                  <a:cubicBezTo>
                    <a:pt x="79228" y="140925"/>
                    <a:pt x="71221" y="142441"/>
                    <a:pt x="64294" y="142441"/>
                  </a:cubicBezTo>
                  <a:cubicBezTo>
                    <a:pt x="40263" y="142441"/>
                    <a:pt x="22514" y="127507"/>
                    <a:pt x="22514" y="96977"/>
                  </a:cubicBezTo>
                  <a:lnTo>
                    <a:pt x="22514" y="52384"/>
                  </a:lnTo>
                  <a:lnTo>
                    <a:pt x="0" y="52384"/>
                  </a:lnTo>
                  <a:lnTo>
                    <a:pt x="0" y="30522"/>
                  </a:lnTo>
                  <a:lnTo>
                    <a:pt x="22514" y="30522"/>
                  </a:lnTo>
                  <a:lnTo>
                    <a:pt x="22514" y="0"/>
                  </a:lnTo>
                  <a:lnTo>
                    <a:pt x="48924" y="0"/>
                  </a:lnTo>
                  <a:close/>
                </a:path>
              </a:pathLst>
            </a:custGeom>
            <a:grpFill/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C657524-A4DF-01D4-B8AF-B5E059565EB1}"/>
                </a:ext>
              </a:extLst>
            </p:cNvPr>
            <p:cNvSpPr/>
            <p:nvPr/>
          </p:nvSpPr>
          <p:spPr>
            <a:xfrm>
              <a:off x="10614361" y="6122511"/>
              <a:ext cx="313704" cy="315832"/>
            </a:xfrm>
            <a:custGeom>
              <a:avLst/>
              <a:gdLst>
                <a:gd name="connsiteX0" fmla="*/ 155662 w 313704"/>
                <a:gd name="connsiteY0" fmla="*/ 0 h 315832"/>
                <a:gd name="connsiteX1" fmla="*/ 38535 w 313704"/>
                <a:gd name="connsiteY1" fmla="*/ 52110 h 315832"/>
                <a:gd name="connsiteX2" fmla="*/ 89508 w 313704"/>
                <a:gd name="connsiteY2" fmla="*/ 59907 h 315832"/>
                <a:gd name="connsiteX3" fmla="*/ 224398 w 313704"/>
                <a:gd name="connsiteY3" fmla="*/ 77586 h 315832"/>
                <a:gd name="connsiteX4" fmla="*/ 225064 w 313704"/>
                <a:gd name="connsiteY4" fmla="*/ 79116 h 315832"/>
                <a:gd name="connsiteX5" fmla="*/ 223584 w 313704"/>
                <a:gd name="connsiteY5" fmla="*/ 79572 h 315832"/>
                <a:gd name="connsiteX6" fmla="*/ 97039 w 313704"/>
                <a:gd name="connsiteY6" fmla="*/ 89335 h 315832"/>
                <a:gd name="connsiteX7" fmla="*/ 13410 w 313704"/>
                <a:gd name="connsiteY7" fmla="*/ 95244 h 315832"/>
                <a:gd name="connsiteX8" fmla="*/ 11332 w 313704"/>
                <a:gd name="connsiteY8" fmla="*/ 94177 h 315832"/>
                <a:gd name="connsiteX9" fmla="*/ 2651 w 313704"/>
                <a:gd name="connsiteY9" fmla="*/ 119183 h 315832"/>
                <a:gd name="connsiteX10" fmla="*/ 71155 w 313704"/>
                <a:gd name="connsiteY10" fmla="*/ 144582 h 315832"/>
                <a:gd name="connsiteX11" fmla="*/ 244891 w 313704"/>
                <a:gd name="connsiteY11" fmla="*/ 148709 h 315832"/>
                <a:gd name="connsiteX12" fmla="*/ 245958 w 313704"/>
                <a:gd name="connsiteY12" fmla="*/ 150400 h 315832"/>
                <a:gd name="connsiteX13" fmla="*/ 244091 w 313704"/>
                <a:gd name="connsiteY13" fmla="*/ 150912 h 315832"/>
                <a:gd name="connsiteX14" fmla="*/ 126213 w 313704"/>
                <a:gd name="connsiteY14" fmla="*/ 166816 h 315832"/>
                <a:gd name="connsiteX15" fmla="*/ 2496 w 313704"/>
                <a:gd name="connsiteY15" fmla="*/ 184333 h 315832"/>
                <a:gd name="connsiteX16" fmla="*/ 54 w 313704"/>
                <a:gd name="connsiteY16" fmla="*/ 183912 h 315832"/>
                <a:gd name="connsiteX17" fmla="*/ 3942 w 313704"/>
                <a:gd name="connsiteY17" fmla="*/ 201247 h 315832"/>
                <a:gd name="connsiteX18" fmla="*/ 75921 w 313704"/>
                <a:gd name="connsiteY18" fmla="*/ 233643 h 315832"/>
                <a:gd name="connsiteX19" fmla="*/ 234595 w 313704"/>
                <a:gd name="connsiteY19" fmla="*/ 227488 h 315832"/>
                <a:gd name="connsiteX20" fmla="*/ 235374 w 313704"/>
                <a:gd name="connsiteY20" fmla="*/ 228885 h 315832"/>
                <a:gd name="connsiteX21" fmla="*/ 233935 w 313704"/>
                <a:gd name="connsiteY21" fmla="*/ 229530 h 315832"/>
                <a:gd name="connsiteX22" fmla="*/ 178225 w 313704"/>
                <a:gd name="connsiteY22" fmla="*/ 234071 h 315832"/>
                <a:gd name="connsiteX23" fmla="*/ 49820 w 313704"/>
                <a:gd name="connsiteY23" fmla="*/ 272257 h 315832"/>
                <a:gd name="connsiteX24" fmla="*/ 47574 w 313704"/>
                <a:gd name="connsiteY24" fmla="*/ 272882 h 315832"/>
                <a:gd name="connsiteX25" fmla="*/ 51905 w 313704"/>
                <a:gd name="connsiteY25" fmla="*/ 276819 h 315832"/>
                <a:gd name="connsiteX26" fmla="*/ 155683 w 313704"/>
                <a:gd name="connsiteY26" fmla="*/ 315833 h 315832"/>
                <a:gd name="connsiteX27" fmla="*/ 313704 w 313704"/>
                <a:gd name="connsiteY27" fmla="*/ 157811 h 315832"/>
                <a:gd name="connsiteX28" fmla="*/ 155662 w 313704"/>
                <a:gd name="connsiteY28" fmla="*/ 0 h 315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13704" h="315832">
                  <a:moveTo>
                    <a:pt x="155662" y="0"/>
                  </a:moveTo>
                  <a:cubicBezTo>
                    <a:pt x="109075" y="0"/>
                    <a:pt x="67436" y="20058"/>
                    <a:pt x="38535" y="52110"/>
                  </a:cubicBezTo>
                  <a:cubicBezTo>
                    <a:pt x="15705" y="77425"/>
                    <a:pt x="69815" y="64076"/>
                    <a:pt x="89508" y="59907"/>
                  </a:cubicBezTo>
                  <a:cubicBezTo>
                    <a:pt x="109201" y="55739"/>
                    <a:pt x="169375" y="43772"/>
                    <a:pt x="224398" y="77586"/>
                  </a:cubicBezTo>
                  <a:cubicBezTo>
                    <a:pt x="224398" y="77586"/>
                    <a:pt x="225443" y="78183"/>
                    <a:pt x="225064" y="79116"/>
                  </a:cubicBezTo>
                  <a:cubicBezTo>
                    <a:pt x="224685" y="80043"/>
                    <a:pt x="223584" y="79572"/>
                    <a:pt x="223584" y="79572"/>
                  </a:cubicBezTo>
                  <a:cubicBezTo>
                    <a:pt x="179580" y="67354"/>
                    <a:pt x="135898" y="76119"/>
                    <a:pt x="97039" y="89335"/>
                  </a:cubicBezTo>
                  <a:cubicBezTo>
                    <a:pt x="58179" y="102543"/>
                    <a:pt x="20070" y="109014"/>
                    <a:pt x="13410" y="95244"/>
                  </a:cubicBezTo>
                  <a:cubicBezTo>
                    <a:pt x="12301" y="92949"/>
                    <a:pt x="11880" y="93033"/>
                    <a:pt x="11332" y="94177"/>
                  </a:cubicBezTo>
                  <a:cubicBezTo>
                    <a:pt x="7704" y="101792"/>
                    <a:pt x="4377" y="112789"/>
                    <a:pt x="2651" y="119183"/>
                  </a:cubicBezTo>
                  <a:cubicBezTo>
                    <a:pt x="-6536" y="153193"/>
                    <a:pt x="26155" y="154969"/>
                    <a:pt x="71155" y="144582"/>
                  </a:cubicBezTo>
                  <a:cubicBezTo>
                    <a:pt x="109657" y="135690"/>
                    <a:pt x="183804" y="112396"/>
                    <a:pt x="244891" y="148709"/>
                  </a:cubicBezTo>
                  <a:cubicBezTo>
                    <a:pt x="244891" y="148709"/>
                    <a:pt x="246337" y="149368"/>
                    <a:pt x="245958" y="150400"/>
                  </a:cubicBezTo>
                  <a:cubicBezTo>
                    <a:pt x="245586" y="151432"/>
                    <a:pt x="244091" y="150912"/>
                    <a:pt x="244091" y="150912"/>
                  </a:cubicBezTo>
                  <a:cubicBezTo>
                    <a:pt x="195385" y="140834"/>
                    <a:pt x="147099" y="158597"/>
                    <a:pt x="126213" y="166816"/>
                  </a:cubicBezTo>
                  <a:cubicBezTo>
                    <a:pt x="105334" y="175034"/>
                    <a:pt x="24042" y="205753"/>
                    <a:pt x="2496" y="184333"/>
                  </a:cubicBezTo>
                  <a:cubicBezTo>
                    <a:pt x="2496" y="184333"/>
                    <a:pt x="-430" y="181252"/>
                    <a:pt x="54" y="183912"/>
                  </a:cubicBezTo>
                  <a:cubicBezTo>
                    <a:pt x="1472" y="191709"/>
                    <a:pt x="2075" y="194692"/>
                    <a:pt x="3942" y="201247"/>
                  </a:cubicBezTo>
                  <a:cubicBezTo>
                    <a:pt x="16063" y="243791"/>
                    <a:pt x="38661" y="241847"/>
                    <a:pt x="75921" y="233643"/>
                  </a:cubicBezTo>
                  <a:cubicBezTo>
                    <a:pt x="121434" y="223621"/>
                    <a:pt x="188738" y="202131"/>
                    <a:pt x="234595" y="227488"/>
                  </a:cubicBezTo>
                  <a:cubicBezTo>
                    <a:pt x="234595" y="227488"/>
                    <a:pt x="235690" y="227902"/>
                    <a:pt x="235374" y="228885"/>
                  </a:cubicBezTo>
                  <a:cubicBezTo>
                    <a:pt x="235058" y="229860"/>
                    <a:pt x="233935" y="229530"/>
                    <a:pt x="233935" y="229530"/>
                  </a:cubicBezTo>
                  <a:cubicBezTo>
                    <a:pt x="224405" y="228148"/>
                    <a:pt x="207828" y="226597"/>
                    <a:pt x="178225" y="234071"/>
                  </a:cubicBezTo>
                  <a:cubicBezTo>
                    <a:pt x="148622" y="241538"/>
                    <a:pt x="67864" y="282005"/>
                    <a:pt x="49820" y="272257"/>
                  </a:cubicBezTo>
                  <a:cubicBezTo>
                    <a:pt x="46641" y="270537"/>
                    <a:pt x="45960" y="271331"/>
                    <a:pt x="47574" y="272882"/>
                  </a:cubicBezTo>
                  <a:cubicBezTo>
                    <a:pt x="49841" y="275057"/>
                    <a:pt x="51905" y="276819"/>
                    <a:pt x="51905" y="276819"/>
                  </a:cubicBezTo>
                  <a:cubicBezTo>
                    <a:pt x="68727" y="292076"/>
                    <a:pt x="105095" y="315833"/>
                    <a:pt x="155683" y="315833"/>
                  </a:cubicBezTo>
                  <a:cubicBezTo>
                    <a:pt x="242954" y="315833"/>
                    <a:pt x="313704" y="245083"/>
                    <a:pt x="313704" y="157811"/>
                  </a:cubicBezTo>
                  <a:cubicBezTo>
                    <a:pt x="313683" y="70526"/>
                    <a:pt x="242933" y="0"/>
                    <a:pt x="155662" y="0"/>
                  </a:cubicBezTo>
                </a:path>
              </a:pathLst>
            </a:custGeom>
            <a:grpFill/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15298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83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image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1AFCE94C-9D57-472F-9D06-2DB450399EC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</p:spPr>
        <p:txBody>
          <a:bodyPr tIns="39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and </a:t>
            </a:r>
            <a:r>
              <a:rPr lang="nb-NO" noProof="0" dirty="0" err="1"/>
              <a:t>then</a:t>
            </a:r>
            <a:r>
              <a:rPr lang="nb-NO" noProof="0" dirty="0"/>
              <a:t> </a:t>
            </a:r>
            <a:r>
              <a:rPr lang="nb-NO" noProof="0" dirty="0" err="1"/>
              <a:t>insert</a:t>
            </a:r>
            <a:r>
              <a:rPr lang="nb-NO" noProof="0" dirty="0"/>
              <a:t> image via </a:t>
            </a:r>
            <a:r>
              <a:rPr lang="nb-NO" noProof="0" dirty="0" err="1"/>
              <a:t>Insert</a:t>
            </a:r>
            <a:r>
              <a:rPr lang="nb-NO" noProof="0" dirty="0"/>
              <a:t> </a:t>
            </a:r>
            <a:r>
              <a:rPr lang="nb-NO" noProof="0" dirty="0" err="1"/>
              <a:t>menu</a:t>
            </a:r>
            <a:endParaRPr lang="nb-NO" noProof="0" dirty="0"/>
          </a:p>
        </p:txBody>
      </p:sp>
      <p:sp>
        <p:nvSpPr>
          <p:cNvPr id="53" name="Picture Placeholder 5">
            <a:extLst>
              <a:ext uri="{FF2B5EF4-FFF2-40B4-BE49-F238E27FC236}">
                <a16:creationId xmlns:a16="http://schemas.microsoft.com/office/drawing/2014/main" id="{CE6CD0A1-7246-4D31-28FE-6ABD6843D8B8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pic" sz="quarter" idx="13" hasCustomPrompt="1"/>
          </p:nvPr>
        </p:nvSpPr>
        <p:spPr>
          <a:xfrm>
            <a:off x="88628" y="123777"/>
            <a:ext cx="2149474" cy="83229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92FF9A9-EBFE-C324-A3BF-5B396F35EF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8423" y="1773237"/>
            <a:ext cx="7550188" cy="2136837"/>
          </a:xfrm>
        </p:spPr>
        <p:txBody>
          <a:bodyPr wrap="square" anchor="b" anchorCtr="0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tx2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CC3DADF-824C-89CE-E799-9E374A11AE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8423" y="4199083"/>
            <a:ext cx="7550188" cy="849905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422348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83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image da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1AFCE94C-9D57-472F-9D06-2DB450399EC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tIns="39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and </a:t>
            </a:r>
            <a:r>
              <a:rPr lang="nb-NO" noProof="0" dirty="0" err="1"/>
              <a:t>then</a:t>
            </a:r>
            <a:r>
              <a:rPr lang="nb-NO" noProof="0" dirty="0"/>
              <a:t> </a:t>
            </a:r>
            <a:r>
              <a:rPr lang="nb-NO" noProof="0" dirty="0" err="1"/>
              <a:t>insert</a:t>
            </a:r>
            <a:r>
              <a:rPr lang="nb-NO" noProof="0" dirty="0"/>
              <a:t> image via </a:t>
            </a:r>
            <a:r>
              <a:rPr lang="nb-NO" noProof="0" dirty="0" err="1"/>
              <a:t>Insert</a:t>
            </a:r>
            <a:r>
              <a:rPr lang="nb-NO" noProof="0" dirty="0"/>
              <a:t> </a:t>
            </a:r>
            <a:r>
              <a:rPr lang="nb-NO" noProof="0" dirty="0" err="1"/>
              <a:t>menu</a:t>
            </a:r>
            <a:endParaRPr lang="nb-NO" noProof="0" dirty="0"/>
          </a:p>
        </p:txBody>
      </p:sp>
      <p:sp>
        <p:nvSpPr>
          <p:cNvPr id="53" name="Picture Placeholder 5">
            <a:extLst>
              <a:ext uri="{FF2B5EF4-FFF2-40B4-BE49-F238E27FC236}">
                <a16:creationId xmlns:a16="http://schemas.microsoft.com/office/drawing/2014/main" id="{CE6CD0A1-7246-4D31-28FE-6ABD6843D8B8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pic" sz="quarter" idx="13" hasCustomPrompt="1"/>
          </p:nvPr>
        </p:nvSpPr>
        <p:spPr>
          <a:xfrm>
            <a:off x="88628" y="123777"/>
            <a:ext cx="2149474" cy="83229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DB3349-4D82-876D-1A88-87D8C6619E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8423" y="1773237"/>
            <a:ext cx="7550188" cy="2136837"/>
          </a:xfrm>
        </p:spPr>
        <p:txBody>
          <a:bodyPr wrap="square" anchor="b" anchorCtr="0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5349FCF-82F9-737A-EEB3-2BDA879714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8423" y="4199083"/>
            <a:ext cx="7550188" cy="849905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66970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83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EFE888F-F2E7-4973-7824-529F9A750290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66723" y="1474632"/>
            <a:ext cx="11256748" cy="4395836"/>
          </a:xfrm>
          <a:prstGeom prst="rect">
            <a:avLst/>
          </a:prstGeom>
        </p:spPr>
        <p:txBody>
          <a:bodyPr lIns="0" tIns="0" rIns="0" bIns="0"/>
          <a:lstStyle>
            <a:lvl1pPr marL="268288" indent="-268288">
              <a:lnSpc>
                <a:spcPct val="100000"/>
              </a:lnSpc>
              <a:buFont typeface="Wingdings 3" panose="05040102010807070707" pitchFamily="18" charset="2"/>
              <a:buChar char=""/>
              <a:defRPr sz="1800">
                <a:latin typeface="Arial Nova Light" panose="020B0304020202020204" pitchFamily="34" charset="0"/>
              </a:defRPr>
            </a:lvl1pPr>
            <a:lvl2pPr marL="538163" indent="-269875">
              <a:lnSpc>
                <a:spcPct val="100000"/>
              </a:lnSpc>
              <a:buFont typeface="Wingdings 3" panose="05040102010807070707" pitchFamily="18" charset="2"/>
              <a:buChar char=""/>
              <a:defRPr sz="1600">
                <a:latin typeface="Arial Nova Light" panose="020B0304020202020204" pitchFamily="34" charset="0"/>
              </a:defRPr>
            </a:lvl2pPr>
            <a:lvl3pPr marL="806450" indent="-268288">
              <a:lnSpc>
                <a:spcPct val="100000"/>
              </a:lnSpc>
              <a:buFont typeface="Wingdings 3" panose="05040102010807070707" pitchFamily="18" charset="2"/>
              <a:buChar char=""/>
              <a:defRPr sz="1400">
                <a:latin typeface="Arial Nova Light" panose="020B0304020202020204" pitchFamily="34" charset="0"/>
              </a:defRPr>
            </a:lvl3pPr>
            <a:lvl4pPr marL="1076325" indent="-269875">
              <a:lnSpc>
                <a:spcPct val="100000"/>
              </a:lnSpc>
              <a:buFont typeface="Wingdings 3" panose="05040102010807070707" pitchFamily="18" charset="2"/>
              <a:buChar char=""/>
              <a:defRPr sz="1200">
                <a:latin typeface="Arial Nova Light" panose="020B0304020202020204" pitchFamily="34" charset="0"/>
              </a:defRPr>
            </a:lvl4pPr>
            <a:lvl5pPr marL="1344613" indent="-268288">
              <a:lnSpc>
                <a:spcPct val="100000"/>
              </a:lnSpc>
              <a:buFont typeface="Wingdings 3" panose="05040102010807070707" pitchFamily="18" charset="2"/>
              <a:buChar char=""/>
              <a:defRPr sz="1000"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B7E3C23D-8CF7-1921-7AE0-34FA3F0044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6722" y="597029"/>
            <a:ext cx="11256752" cy="75982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latin typeface="Arial Nova" panose="020B05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" name="Plassholder for bunntekst 8">
            <a:extLst>
              <a:ext uri="{FF2B5EF4-FFF2-40B4-BE49-F238E27FC236}">
                <a16:creationId xmlns:a16="http://schemas.microsoft.com/office/drawing/2014/main" id="{07FE3B1A-DDB3-D572-1F1D-E0C5429943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764" y="6416632"/>
            <a:ext cx="4396423" cy="13656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defRPr sz="80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9" name="Plassholder for lysbildenummer 9">
            <a:extLst>
              <a:ext uri="{FF2B5EF4-FFF2-40B4-BE49-F238E27FC236}">
                <a16:creationId xmlns:a16="http://schemas.microsoft.com/office/drawing/2014/main" id="{C24E5767-AB5D-8E9F-71E7-EDEC3EB656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18200" y="6416630"/>
            <a:ext cx="355600" cy="136569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lnSpc>
                <a:spcPct val="100000"/>
              </a:lnSpc>
              <a:defRPr sz="80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fld id="{89D42EC4-6C4F-4400-8115-C07B9A8D6F82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0" name="Plassholder for dato 1">
            <a:extLst>
              <a:ext uri="{FF2B5EF4-FFF2-40B4-BE49-F238E27FC236}">
                <a16:creationId xmlns:a16="http://schemas.microsoft.com/office/drawing/2014/main" id="{1834E127-638A-BCBE-5938-F60371E7FB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6723" y="6416632"/>
            <a:ext cx="628548" cy="13656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defRPr sz="80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325328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CCC51-6FD8-CC34-33B6-272ADE130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852" y="1412875"/>
            <a:ext cx="11102865" cy="4621213"/>
          </a:xfrm>
        </p:spPr>
        <p:txBody>
          <a:bodyPr/>
          <a:lstStyle/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48A7A5B-CD5E-CFEA-22F2-F9B03CB8D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9051CA0-220C-7580-F2FB-0281BC13DA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3EF412-3F74-FD6A-B398-6389FE06B5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0BBBC8-F886-4399-B471-4E7F3EC74E88}" type="slidenum">
              <a:rPr lang="nb-NO" noProof="0" smtClean="0"/>
              <a:pPr/>
              <a:t>‹#›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76190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subtitle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CCC51-6FD8-CC34-33B6-272ADE130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852" y="1773239"/>
            <a:ext cx="11102865" cy="4261090"/>
          </a:xfrm>
        </p:spPr>
        <p:txBody>
          <a:bodyPr/>
          <a:lstStyle/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9D4A7E-B094-DF2E-9651-AB6161A906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7200" y="1412875"/>
            <a:ext cx="11101605" cy="32119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 b="1">
                <a:solidFill>
                  <a:schemeClr val="accent4"/>
                </a:solidFill>
                <a:latin typeface="+mj-lt"/>
              </a:defRPr>
            </a:lvl1pPr>
            <a:lvl2pPr marL="210312" indent="0">
              <a:buNone/>
              <a:defRPr/>
            </a:lvl2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728F87-816F-215F-A9AC-CF8E163CEC3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464F86-146A-79E0-9ED3-DC0F220BA3F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50BBBC8-F886-4399-B471-4E7F3EC74E88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74B80D9-52F0-CE53-45B0-6F68939B9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7483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55631-A144-1628-E973-B1E096E07F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7852" y="1412876"/>
            <a:ext cx="5276088" cy="4624300"/>
          </a:xfrm>
        </p:spPr>
        <p:txBody>
          <a:bodyPr/>
          <a:lstStyle/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B80C1A-72DE-FB93-6837-26696E0677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9269" y="1412876"/>
            <a:ext cx="5276088" cy="4624300"/>
          </a:xfrm>
        </p:spPr>
        <p:txBody>
          <a:bodyPr/>
          <a:lstStyle/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815B54C-2402-BE86-5173-B49583D5BA8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8EC9F-C3E5-19DD-052A-AE858C7C8F0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50BBBC8-F886-4399-B471-4E7F3EC74E88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3507F7D-3D24-9732-214D-285E60E0A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22769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67" userDrawn="1">
          <p15:clr>
            <a:srgbClr val="FBAE40"/>
          </p15:clr>
        </p15:guide>
        <p15:guide id="2" pos="4010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subtitles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55631-A144-1628-E973-B1E096E07F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7852" y="1773238"/>
            <a:ext cx="5276088" cy="4263937"/>
          </a:xfrm>
        </p:spPr>
        <p:txBody>
          <a:bodyPr/>
          <a:lstStyle/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B80C1A-72DE-FB93-6837-26696E0677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9269" y="1773238"/>
            <a:ext cx="5276088" cy="4263937"/>
          </a:xfrm>
        </p:spPr>
        <p:txBody>
          <a:bodyPr/>
          <a:lstStyle/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9ADE4D-2800-07A1-0C92-96120BD50D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7200" y="1412875"/>
            <a:ext cx="5276850" cy="320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 b="1">
                <a:solidFill>
                  <a:schemeClr val="accent4"/>
                </a:solidFill>
                <a:latin typeface="+mj-lt"/>
              </a:defRPr>
            </a:lvl1pPr>
            <a:lvl2pPr marL="210312" indent="0">
              <a:buNone/>
              <a:defRPr/>
            </a:lvl2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2B9A259-63BB-64AE-9242-972590485C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69269" y="1412875"/>
            <a:ext cx="5276850" cy="320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 b="1">
                <a:solidFill>
                  <a:schemeClr val="accent4"/>
                </a:solidFill>
                <a:latin typeface="+mj-lt"/>
              </a:defRPr>
            </a:lvl1pPr>
            <a:lvl2pPr marL="210312" indent="0">
              <a:buNone/>
              <a:defRPr/>
            </a:lvl2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815B54C-2402-BE86-5173-B49583D5BA8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8EC9F-C3E5-19DD-052A-AE858C7C8F0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50BBBC8-F886-4399-B471-4E7F3EC74E88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3507F7D-3D24-9732-214D-285E60E0A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35254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67" userDrawn="1">
          <p15:clr>
            <a:srgbClr val="FBAE40"/>
          </p15:clr>
        </p15:guide>
        <p15:guide id="2" pos="4010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image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55631-A144-1628-E973-B1E096E07F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7852" y="1412875"/>
            <a:ext cx="5276088" cy="4623055"/>
          </a:xfrm>
        </p:spPr>
        <p:txBody>
          <a:bodyPr/>
          <a:lstStyle/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815B54C-2402-BE86-5173-B49583D5BA8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036271" y="6345238"/>
            <a:ext cx="4788268" cy="288000"/>
          </a:xfrm>
        </p:spPr>
        <p:txBody>
          <a:bodyPr/>
          <a:lstStyle/>
          <a:p>
            <a:endParaRPr lang="nb-NO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8EC9F-C3E5-19DD-052A-AE858C7C8F0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50BBBC8-F886-4399-B471-4E7F3EC74E88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3127116-4535-0EB0-8145-6D7708609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00" y="539750"/>
            <a:ext cx="5277600" cy="873125"/>
          </a:xfrm>
        </p:spPr>
        <p:txBody>
          <a:bodyPr/>
          <a:lstStyle/>
          <a:p>
            <a:r>
              <a:rPr lang="nb-NO" noProof="0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788191-E1CB-90B3-1F31-25F7526F53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67462" y="0"/>
            <a:ext cx="5824537" cy="6858000"/>
          </a:xfrm>
        </p:spPr>
        <p:txBody>
          <a:bodyPr tIns="396000"/>
          <a:lstStyle>
            <a:lvl1pPr marL="0" indent="0" algn="ctr">
              <a:buNone/>
              <a:defRPr/>
            </a:lvl1pPr>
          </a:lstStyle>
          <a:p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41693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69" userDrawn="1">
          <p15:clr>
            <a:srgbClr val="FBAE40"/>
          </p15:clr>
        </p15:guide>
        <p15:guide id="2" pos="401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locked su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92FF9A9-EBFE-C324-A3BF-5B396F35EF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8423" y="1773237"/>
            <a:ext cx="7550188" cy="2136837"/>
          </a:xfrm>
        </p:spPr>
        <p:txBody>
          <a:bodyPr wrap="square" anchor="b" anchorCtr="0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tx2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CC3DADF-824C-89CE-E799-9E374A11AE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8423" y="4199083"/>
            <a:ext cx="7550188" cy="849905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grpSp>
        <p:nvGrpSpPr>
          <p:cNvPr id="16" name="Graphic 14">
            <a:extLst>
              <a:ext uri="{FF2B5EF4-FFF2-40B4-BE49-F238E27FC236}">
                <a16:creationId xmlns:a16="http://schemas.microsoft.com/office/drawing/2014/main" id="{963FFD91-9AB3-546C-3B45-90189D122C1D}"/>
              </a:ext>
            </a:extLst>
          </p:cNvPr>
          <p:cNvGrpSpPr/>
          <p:nvPr userDrawn="1"/>
        </p:nvGrpSpPr>
        <p:grpSpPr>
          <a:xfrm>
            <a:off x="294781" y="331324"/>
            <a:ext cx="1734974" cy="416852"/>
            <a:chOff x="10614361" y="6122511"/>
            <a:chExt cx="1314520" cy="315832"/>
          </a:xfrm>
          <a:solidFill>
            <a:schemeClr val="tx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B230F0E-3676-F5EF-DC60-F943B2B35BAE}"/>
                </a:ext>
              </a:extLst>
            </p:cNvPr>
            <p:cNvSpPr/>
            <p:nvPr/>
          </p:nvSpPr>
          <p:spPr>
            <a:xfrm>
              <a:off x="11015982" y="6202119"/>
              <a:ext cx="105209" cy="157600"/>
            </a:xfrm>
            <a:custGeom>
              <a:avLst/>
              <a:gdLst>
                <a:gd name="connsiteX0" fmla="*/ 99364 w 105209"/>
                <a:gd name="connsiteY0" fmla="*/ 17314 h 157600"/>
                <a:gd name="connsiteX1" fmla="*/ 99364 w 105209"/>
                <a:gd name="connsiteY1" fmla="*/ 46538 h 157600"/>
                <a:gd name="connsiteX2" fmla="*/ 53037 w 105209"/>
                <a:gd name="connsiteY2" fmla="*/ 24894 h 157600"/>
                <a:gd name="connsiteX3" fmla="*/ 28571 w 105209"/>
                <a:gd name="connsiteY3" fmla="*/ 41344 h 157600"/>
                <a:gd name="connsiteX4" fmla="*/ 46110 w 105209"/>
                <a:gd name="connsiteY4" fmla="*/ 59963 h 157600"/>
                <a:gd name="connsiteX5" fmla="*/ 67326 w 105209"/>
                <a:gd name="connsiteY5" fmla="*/ 67326 h 157600"/>
                <a:gd name="connsiteX6" fmla="*/ 105210 w 105209"/>
                <a:gd name="connsiteY6" fmla="*/ 111919 h 157600"/>
                <a:gd name="connsiteX7" fmla="*/ 49577 w 105209"/>
                <a:gd name="connsiteY7" fmla="*/ 157601 h 157600"/>
                <a:gd name="connsiteX8" fmla="*/ 870 w 105209"/>
                <a:gd name="connsiteY8" fmla="*/ 137248 h 157600"/>
                <a:gd name="connsiteX9" fmla="*/ 870 w 105209"/>
                <a:gd name="connsiteY9" fmla="*/ 107371 h 157600"/>
                <a:gd name="connsiteX10" fmla="*/ 50229 w 105209"/>
                <a:gd name="connsiteY10" fmla="*/ 132700 h 157600"/>
                <a:gd name="connsiteX11" fmla="*/ 76856 w 105209"/>
                <a:gd name="connsiteY11" fmla="*/ 113435 h 157600"/>
                <a:gd name="connsiteX12" fmla="*/ 56721 w 105209"/>
                <a:gd name="connsiteY12" fmla="*/ 92872 h 157600"/>
                <a:gd name="connsiteX13" fmla="*/ 37021 w 105209"/>
                <a:gd name="connsiteY13" fmla="*/ 85945 h 157600"/>
                <a:gd name="connsiteX14" fmla="*/ 0 w 105209"/>
                <a:gd name="connsiteY14" fmla="*/ 42650 h 157600"/>
                <a:gd name="connsiteX15" fmla="*/ 53472 w 105209"/>
                <a:gd name="connsiteY15" fmla="*/ 0 h 157600"/>
                <a:gd name="connsiteX16" fmla="*/ 99364 w 105209"/>
                <a:gd name="connsiteY16" fmla="*/ 17314 h 15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209" h="157600">
                  <a:moveTo>
                    <a:pt x="99364" y="17314"/>
                  </a:moveTo>
                  <a:lnTo>
                    <a:pt x="99364" y="46538"/>
                  </a:lnTo>
                  <a:cubicBezTo>
                    <a:pt x="85510" y="32466"/>
                    <a:pt x="68406" y="24894"/>
                    <a:pt x="53037" y="24894"/>
                  </a:cubicBezTo>
                  <a:cubicBezTo>
                    <a:pt x="37667" y="24894"/>
                    <a:pt x="28571" y="30957"/>
                    <a:pt x="28571" y="41344"/>
                  </a:cubicBezTo>
                  <a:cubicBezTo>
                    <a:pt x="28571" y="50222"/>
                    <a:pt x="33765" y="55633"/>
                    <a:pt x="46110" y="59963"/>
                  </a:cubicBezTo>
                  <a:lnTo>
                    <a:pt x="67326" y="67326"/>
                  </a:lnTo>
                  <a:cubicBezTo>
                    <a:pt x="94170" y="76639"/>
                    <a:pt x="105210" y="89622"/>
                    <a:pt x="105210" y="111919"/>
                  </a:cubicBezTo>
                  <a:cubicBezTo>
                    <a:pt x="105210" y="139192"/>
                    <a:pt x="82478" y="157601"/>
                    <a:pt x="49577" y="157601"/>
                  </a:cubicBezTo>
                  <a:cubicBezTo>
                    <a:pt x="28578" y="157601"/>
                    <a:pt x="11040" y="148288"/>
                    <a:pt x="870" y="137248"/>
                  </a:cubicBezTo>
                  <a:lnTo>
                    <a:pt x="870" y="107371"/>
                  </a:lnTo>
                  <a:cubicBezTo>
                    <a:pt x="15594" y="123822"/>
                    <a:pt x="33779" y="132700"/>
                    <a:pt x="50229" y="132700"/>
                  </a:cubicBezTo>
                  <a:cubicBezTo>
                    <a:pt x="66897" y="132700"/>
                    <a:pt x="76856" y="125556"/>
                    <a:pt x="76856" y="113435"/>
                  </a:cubicBezTo>
                  <a:cubicBezTo>
                    <a:pt x="76856" y="103041"/>
                    <a:pt x="70575" y="97848"/>
                    <a:pt x="56721" y="92872"/>
                  </a:cubicBezTo>
                  <a:lnTo>
                    <a:pt x="37021" y="85945"/>
                  </a:lnTo>
                  <a:cubicBezTo>
                    <a:pt x="10829" y="76849"/>
                    <a:pt x="0" y="63866"/>
                    <a:pt x="0" y="42650"/>
                  </a:cubicBezTo>
                  <a:cubicBezTo>
                    <a:pt x="0" y="17103"/>
                    <a:pt x="21862" y="0"/>
                    <a:pt x="53472" y="0"/>
                  </a:cubicBezTo>
                  <a:cubicBezTo>
                    <a:pt x="70357" y="0"/>
                    <a:pt x="88542" y="6927"/>
                    <a:pt x="99364" y="17314"/>
                  </a:cubicBezTo>
                </a:path>
              </a:pathLst>
            </a:custGeom>
            <a:grpFill/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26D14FB-ACA0-44AB-D578-367B6B87B138}"/>
                </a:ext>
              </a:extLst>
            </p:cNvPr>
            <p:cNvSpPr/>
            <p:nvPr/>
          </p:nvSpPr>
          <p:spPr>
            <a:xfrm>
              <a:off x="11127256" y="6217271"/>
              <a:ext cx="87025" cy="142441"/>
            </a:xfrm>
            <a:custGeom>
              <a:avLst/>
              <a:gdLst>
                <a:gd name="connsiteX0" fmla="*/ 48924 w 87025"/>
                <a:gd name="connsiteY0" fmla="*/ 0 h 142441"/>
                <a:gd name="connsiteX1" fmla="*/ 48924 w 87025"/>
                <a:gd name="connsiteY1" fmla="*/ 30522 h 142441"/>
                <a:gd name="connsiteX2" fmla="*/ 82695 w 87025"/>
                <a:gd name="connsiteY2" fmla="*/ 30522 h 142441"/>
                <a:gd name="connsiteX3" fmla="*/ 82695 w 87025"/>
                <a:gd name="connsiteY3" fmla="*/ 52384 h 142441"/>
                <a:gd name="connsiteX4" fmla="*/ 48924 w 87025"/>
                <a:gd name="connsiteY4" fmla="*/ 52384 h 142441"/>
                <a:gd name="connsiteX5" fmla="*/ 48924 w 87025"/>
                <a:gd name="connsiteY5" fmla="*/ 95679 h 142441"/>
                <a:gd name="connsiteX6" fmla="*/ 68841 w 87025"/>
                <a:gd name="connsiteY6" fmla="*/ 119274 h 142441"/>
                <a:gd name="connsiteX7" fmla="*/ 87026 w 87025"/>
                <a:gd name="connsiteY7" fmla="*/ 114298 h 142441"/>
                <a:gd name="connsiteX8" fmla="*/ 87026 w 87025"/>
                <a:gd name="connsiteY8" fmla="*/ 137458 h 142441"/>
                <a:gd name="connsiteX9" fmla="*/ 64294 w 87025"/>
                <a:gd name="connsiteY9" fmla="*/ 142441 h 142441"/>
                <a:gd name="connsiteX10" fmla="*/ 22514 w 87025"/>
                <a:gd name="connsiteY10" fmla="*/ 96977 h 142441"/>
                <a:gd name="connsiteX11" fmla="*/ 22514 w 87025"/>
                <a:gd name="connsiteY11" fmla="*/ 52384 h 142441"/>
                <a:gd name="connsiteX12" fmla="*/ 0 w 87025"/>
                <a:gd name="connsiteY12" fmla="*/ 52384 h 142441"/>
                <a:gd name="connsiteX13" fmla="*/ 0 w 87025"/>
                <a:gd name="connsiteY13" fmla="*/ 30522 h 142441"/>
                <a:gd name="connsiteX14" fmla="*/ 22514 w 87025"/>
                <a:gd name="connsiteY14" fmla="*/ 30522 h 142441"/>
                <a:gd name="connsiteX15" fmla="*/ 22514 w 87025"/>
                <a:gd name="connsiteY15" fmla="*/ 0 h 142441"/>
                <a:gd name="connsiteX16" fmla="*/ 48924 w 87025"/>
                <a:gd name="connsiteY16" fmla="*/ 0 h 14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7025" h="142441">
                  <a:moveTo>
                    <a:pt x="48924" y="0"/>
                  </a:moveTo>
                  <a:lnTo>
                    <a:pt x="48924" y="30522"/>
                  </a:lnTo>
                  <a:lnTo>
                    <a:pt x="82695" y="30522"/>
                  </a:lnTo>
                  <a:lnTo>
                    <a:pt x="82695" y="52384"/>
                  </a:lnTo>
                  <a:lnTo>
                    <a:pt x="48924" y="52384"/>
                  </a:lnTo>
                  <a:lnTo>
                    <a:pt x="48924" y="95679"/>
                  </a:lnTo>
                  <a:cubicBezTo>
                    <a:pt x="48924" y="111912"/>
                    <a:pt x="58019" y="119274"/>
                    <a:pt x="68841" y="119274"/>
                  </a:cubicBezTo>
                  <a:cubicBezTo>
                    <a:pt x="76204" y="119274"/>
                    <a:pt x="81832" y="117323"/>
                    <a:pt x="87026" y="114298"/>
                  </a:cubicBezTo>
                  <a:lnTo>
                    <a:pt x="87026" y="137458"/>
                  </a:lnTo>
                  <a:cubicBezTo>
                    <a:pt x="79235" y="140925"/>
                    <a:pt x="71221" y="142441"/>
                    <a:pt x="64294" y="142441"/>
                  </a:cubicBezTo>
                  <a:cubicBezTo>
                    <a:pt x="40263" y="142441"/>
                    <a:pt x="22514" y="127507"/>
                    <a:pt x="22514" y="96977"/>
                  </a:cubicBezTo>
                  <a:lnTo>
                    <a:pt x="22514" y="52384"/>
                  </a:lnTo>
                  <a:lnTo>
                    <a:pt x="0" y="52384"/>
                  </a:lnTo>
                  <a:lnTo>
                    <a:pt x="0" y="30522"/>
                  </a:lnTo>
                  <a:lnTo>
                    <a:pt x="22514" y="30522"/>
                  </a:lnTo>
                  <a:lnTo>
                    <a:pt x="22514" y="0"/>
                  </a:lnTo>
                  <a:lnTo>
                    <a:pt x="48924" y="0"/>
                  </a:lnTo>
                  <a:close/>
                </a:path>
              </a:pathLst>
            </a:custGeom>
            <a:grpFill/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676C4B5-D456-C319-98C6-C04F1D405FD0}"/>
                </a:ext>
              </a:extLst>
            </p:cNvPr>
            <p:cNvSpPr/>
            <p:nvPr/>
          </p:nvSpPr>
          <p:spPr>
            <a:xfrm>
              <a:off x="11228128" y="6245196"/>
              <a:ext cx="105216" cy="114508"/>
            </a:xfrm>
            <a:custGeom>
              <a:avLst/>
              <a:gdLst>
                <a:gd name="connsiteX0" fmla="*/ 0 w 105216"/>
                <a:gd name="connsiteY0" fmla="*/ 85510 h 114508"/>
                <a:gd name="connsiteX1" fmla="*/ 30957 w 105216"/>
                <a:gd name="connsiteY1" fmla="*/ 52819 h 114508"/>
                <a:gd name="connsiteX2" fmla="*/ 55851 w 105216"/>
                <a:gd name="connsiteY2" fmla="*/ 44811 h 114508"/>
                <a:gd name="connsiteX3" fmla="*/ 66245 w 105216"/>
                <a:gd name="connsiteY3" fmla="*/ 35723 h 114508"/>
                <a:gd name="connsiteX4" fmla="*/ 45464 w 105216"/>
                <a:gd name="connsiteY4" fmla="*/ 22732 h 114508"/>
                <a:gd name="connsiteX5" fmla="*/ 5846 w 105216"/>
                <a:gd name="connsiteY5" fmla="*/ 35505 h 114508"/>
                <a:gd name="connsiteX6" fmla="*/ 5846 w 105216"/>
                <a:gd name="connsiteY6" fmla="*/ 11257 h 114508"/>
                <a:gd name="connsiteX7" fmla="*/ 45899 w 105216"/>
                <a:gd name="connsiteY7" fmla="*/ 0 h 114508"/>
                <a:gd name="connsiteX8" fmla="*/ 92661 w 105216"/>
                <a:gd name="connsiteY8" fmla="*/ 37232 h 114508"/>
                <a:gd name="connsiteX9" fmla="*/ 92661 w 105216"/>
                <a:gd name="connsiteY9" fmla="*/ 83559 h 114508"/>
                <a:gd name="connsiteX10" fmla="*/ 99806 w 105216"/>
                <a:gd name="connsiteY10" fmla="*/ 92430 h 114508"/>
                <a:gd name="connsiteX11" fmla="*/ 105217 w 105216"/>
                <a:gd name="connsiteY11" fmla="*/ 91131 h 114508"/>
                <a:gd name="connsiteX12" fmla="*/ 105217 w 105216"/>
                <a:gd name="connsiteY12" fmla="*/ 112347 h 114508"/>
                <a:gd name="connsiteX13" fmla="*/ 91791 w 105216"/>
                <a:gd name="connsiteY13" fmla="*/ 114509 h 114508"/>
                <a:gd name="connsiteX14" fmla="*/ 69277 w 105216"/>
                <a:gd name="connsiteY14" fmla="*/ 98058 h 114508"/>
                <a:gd name="connsiteX15" fmla="*/ 33126 w 105216"/>
                <a:gd name="connsiteY15" fmla="*/ 114509 h 114508"/>
                <a:gd name="connsiteX16" fmla="*/ 0 w 105216"/>
                <a:gd name="connsiteY16" fmla="*/ 85510 h 114508"/>
                <a:gd name="connsiteX17" fmla="*/ 66245 w 105216"/>
                <a:gd name="connsiteY17" fmla="*/ 71003 h 114508"/>
                <a:gd name="connsiteX18" fmla="*/ 66245 w 105216"/>
                <a:gd name="connsiteY18" fmla="*/ 59311 h 114508"/>
                <a:gd name="connsiteX19" fmla="*/ 38965 w 105216"/>
                <a:gd name="connsiteY19" fmla="*/ 70133 h 114508"/>
                <a:gd name="connsiteX20" fmla="*/ 25757 w 105216"/>
                <a:gd name="connsiteY20" fmla="*/ 83341 h 114508"/>
                <a:gd name="connsiteX21" fmla="*/ 38965 w 105216"/>
                <a:gd name="connsiteY21" fmla="*/ 93735 h 114508"/>
                <a:gd name="connsiteX22" fmla="*/ 66245 w 105216"/>
                <a:gd name="connsiteY22" fmla="*/ 71003 h 114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5216" h="114508">
                  <a:moveTo>
                    <a:pt x="0" y="85510"/>
                  </a:moveTo>
                  <a:cubicBezTo>
                    <a:pt x="0" y="66673"/>
                    <a:pt x="11475" y="58883"/>
                    <a:pt x="30957" y="52819"/>
                  </a:cubicBezTo>
                  <a:lnTo>
                    <a:pt x="55851" y="44811"/>
                  </a:lnTo>
                  <a:cubicBezTo>
                    <a:pt x="63213" y="42650"/>
                    <a:pt x="66245" y="40046"/>
                    <a:pt x="66245" y="35723"/>
                  </a:cubicBezTo>
                  <a:cubicBezTo>
                    <a:pt x="66245" y="26627"/>
                    <a:pt x="57802" y="22732"/>
                    <a:pt x="45464" y="22732"/>
                  </a:cubicBezTo>
                  <a:cubicBezTo>
                    <a:pt x="30957" y="22732"/>
                    <a:pt x="16668" y="28361"/>
                    <a:pt x="5846" y="35505"/>
                  </a:cubicBezTo>
                  <a:lnTo>
                    <a:pt x="5846" y="11257"/>
                  </a:lnTo>
                  <a:cubicBezTo>
                    <a:pt x="15805" y="4330"/>
                    <a:pt x="30740" y="0"/>
                    <a:pt x="45899" y="0"/>
                  </a:cubicBezTo>
                  <a:cubicBezTo>
                    <a:pt x="75558" y="0"/>
                    <a:pt x="92661" y="12120"/>
                    <a:pt x="92661" y="37232"/>
                  </a:cubicBezTo>
                  <a:lnTo>
                    <a:pt x="92661" y="83559"/>
                  </a:lnTo>
                  <a:cubicBezTo>
                    <a:pt x="92661" y="90914"/>
                    <a:pt x="96774" y="92430"/>
                    <a:pt x="99806" y="92430"/>
                  </a:cubicBezTo>
                  <a:cubicBezTo>
                    <a:pt x="101322" y="92430"/>
                    <a:pt x="103055" y="92212"/>
                    <a:pt x="105217" y="91131"/>
                  </a:cubicBezTo>
                  <a:lnTo>
                    <a:pt x="105217" y="112347"/>
                  </a:lnTo>
                  <a:cubicBezTo>
                    <a:pt x="101532" y="113646"/>
                    <a:pt x="97209" y="114509"/>
                    <a:pt x="91791" y="114509"/>
                  </a:cubicBezTo>
                  <a:cubicBezTo>
                    <a:pt x="80099" y="114509"/>
                    <a:pt x="71228" y="108445"/>
                    <a:pt x="69277" y="98058"/>
                  </a:cubicBezTo>
                  <a:cubicBezTo>
                    <a:pt x="62567" y="108880"/>
                    <a:pt x="49794" y="114509"/>
                    <a:pt x="33126" y="114509"/>
                  </a:cubicBezTo>
                  <a:cubicBezTo>
                    <a:pt x="14724" y="114516"/>
                    <a:pt x="0" y="103694"/>
                    <a:pt x="0" y="85510"/>
                  </a:cubicBezTo>
                  <a:moveTo>
                    <a:pt x="66245" y="71003"/>
                  </a:moveTo>
                  <a:lnTo>
                    <a:pt x="66245" y="59311"/>
                  </a:lnTo>
                  <a:lnTo>
                    <a:pt x="38965" y="70133"/>
                  </a:lnTo>
                  <a:cubicBezTo>
                    <a:pt x="31603" y="73165"/>
                    <a:pt x="25757" y="76197"/>
                    <a:pt x="25757" y="83341"/>
                  </a:cubicBezTo>
                  <a:cubicBezTo>
                    <a:pt x="25757" y="89833"/>
                    <a:pt x="31385" y="93735"/>
                    <a:pt x="38965" y="93735"/>
                  </a:cubicBezTo>
                  <a:cubicBezTo>
                    <a:pt x="55205" y="93735"/>
                    <a:pt x="66245" y="84646"/>
                    <a:pt x="66245" y="71003"/>
                  </a:cubicBezTo>
                </a:path>
              </a:pathLst>
            </a:custGeom>
            <a:grpFill/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94F79ED-B634-9424-4E15-37E208DB0B84}"/>
                </a:ext>
              </a:extLst>
            </p:cNvPr>
            <p:cNvSpPr/>
            <p:nvPr/>
          </p:nvSpPr>
          <p:spPr>
            <a:xfrm>
              <a:off x="11336974" y="6217271"/>
              <a:ext cx="87025" cy="142441"/>
            </a:xfrm>
            <a:custGeom>
              <a:avLst/>
              <a:gdLst>
                <a:gd name="connsiteX0" fmla="*/ 48924 w 87025"/>
                <a:gd name="connsiteY0" fmla="*/ 0 h 142441"/>
                <a:gd name="connsiteX1" fmla="*/ 48924 w 87025"/>
                <a:gd name="connsiteY1" fmla="*/ 30522 h 142441"/>
                <a:gd name="connsiteX2" fmla="*/ 82695 w 87025"/>
                <a:gd name="connsiteY2" fmla="*/ 30522 h 142441"/>
                <a:gd name="connsiteX3" fmla="*/ 82695 w 87025"/>
                <a:gd name="connsiteY3" fmla="*/ 52384 h 142441"/>
                <a:gd name="connsiteX4" fmla="*/ 48924 w 87025"/>
                <a:gd name="connsiteY4" fmla="*/ 52384 h 142441"/>
                <a:gd name="connsiteX5" fmla="*/ 48924 w 87025"/>
                <a:gd name="connsiteY5" fmla="*/ 95679 h 142441"/>
                <a:gd name="connsiteX6" fmla="*/ 68842 w 87025"/>
                <a:gd name="connsiteY6" fmla="*/ 119274 h 142441"/>
                <a:gd name="connsiteX7" fmla="*/ 87026 w 87025"/>
                <a:gd name="connsiteY7" fmla="*/ 114298 h 142441"/>
                <a:gd name="connsiteX8" fmla="*/ 87026 w 87025"/>
                <a:gd name="connsiteY8" fmla="*/ 137458 h 142441"/>
                <a:gd name="connsiteX9" fmla="*/ 64294 w 87025"/>
                <a:gd name="connsiteY9" fmla="*/ 142441 h 142441"/>
                <a:gd name="connsiteX10" fmla="*/ 22514 w 87025"/>
                <a:gd name="connsiteY10" fmla="*/ 96977 h 142441"/>
                <a:gd name="connsiteX11" fmla="*/ 22514 w 87025"/>
                <a:gd name="connsiteY11" fmla="*/ 52384 h 142441"/>
                <a:gd name="connsiteX12" fmla="*/ 0 w 87025"/>
                <a:gd name="connsiteY12" fmla="*/ 52384 h 142441"/>
                <a:gd name="connsiteX13" fmla="*/ 0 w 87025"/>
                <a:gd name="connsiteY13" fmla="*/ 30522 h 142441"/>
                <a:gd name="connsiteX14" fmla="*/ 22514 w 87025"/>
                <a:gd name="connsiteY14" fmla="*/ 30522 h 142441"/>
                <a:gd name="connsiteX15" fmla="*/ 22514 w 87025"/>
                <a:gd name="connsiteY15" fmla="*/ 0 h 142441"/>
                <a:gd name="connsiteX16" fmla="*/ 48924 w 87025"/>
                <a:gd name="connsiteY16" fmla="*/ 0 h 14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7025" h="142441">
                  <a:moveTo>
                    <a:pt x="48924" y="0"/>
                  </a:moveTo>
                  <a:lnTo>
                    <a:pt x="48924" y="30522"/>
                  </a:lnTo>
                  <a:lnTo>
                    <a:pt x="82695" y="30522"/>
                  </a:lnTo>
                  <a:lnTo>
                    <a:pt x="82695" y="52384"/>
                  </a:lnTo>
                  <a:lnTo>
                    <a:pt x="48924" y="52384"/>
                  </a:lnTo>
                  <a:lnTo>
                    <a:pt x="48924" y="95679"/>
                  </a:lnTo>
                  <a:cubicBezTo>
                    <a:pt x="48924" y="111912"/>
                    <a:pt x="58019" y="119274"/>
                    <a:pt x="68842" y="119274"/>
                  </a:cubicBezTo>
                  <a:cubicBezTo>
                    <a:pt x="76204" y="119274"/>
                    <a:pt x="81832" y="117323"/>
                    <a:pt x="87026" y="114298"/>
                  </a:cubicBezTo>
                  <a:lnTo>
                    <a:pt x="87026" y="137458"/>
                  </a:lnTo>
                  <a:cubicBezTo>
                    <a:pt x="79235" y="140925"/>
                    <a:pt x="71221" y="142441"/>
                    <a:pt x="64294" y="142441"/>
                  </a:cubicBezTo>
                  <a:cubicBezTo>
                    <a:pt x="40263" y="142441"/>
                    <a:pt x="22514" y="127507"/>
                    <a:pt x="22514" y="96977"/>
                  </a:cubicBezTo>
                  <a:lnTo>
                    <a:pt x="22514" y="52384"/>
                  </a:lnTo>
                  <a:lnTo>
                    <a:pt x="0" y="52384"/>
                  </a:lnTo>
                  <a:lnTo>
                    <a:pt x="0" y="30522"/>
                  </a:lnTo>
                  <a:lnTo>
                    <a:pt x="22514" y="30522"/>
                  </a:lnTo>
                  <a:lnTo>
                    <a:pt x="22514" y="0"/>
                  </a:lnTo>
                  <a:lnTo>
                    <a:pt x="48924" y="0"/>
                  </a:lnTo>
                  <a:close/>
                </a:path>
              </a:pathLst>
            </a:custGeom>
            <a:grpFill/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16981D5-0769-6E87-0720-77CE845F7905}"/>
                </a:ext>
              </a:extLst>
            </p:cNvPr>
            <p:cNvSpPr/>
            <p:nvPr/>
          </p:nvSpPr>
          <p:spPr>
            <a:xfrm>
              <a:off x="11443910" y="6204715"/>
              <a:ext cx="108241" cy="152400"/>
            </a:xfrm>
            <a:custGeom>
              <a:avLst/>
              <a:gdLst>
                <a:gd name="connsiteX0" fmla="*/ 50440 w 108241"/>
                <a:gd name="connsiteY0" fmla="*/ 95679 h 152400"/>
                <a:gd name="connsiteX1" fmla="*/ 108242 w 108241"/>
                <a:gd name="connsiteY1" fmla="*/ 152400 h 152400"/>
                <a:gd name="connsiteX2" fmla="*/ 73389 w 108241"/>
                <a:gd name="connsiteY2" fmla="*/ 152400 h 152400"/>
                <a:gd name="connsiteX3" fmla="*/ 26409 w 108241"/>
                <a:gd name="connsiteY3" fmla="*/ 106936 h 152400"/>
                <a:gd name="connsiteX4" fmla="*/ 26409 w 108241"/>
                <a:gd name="connsiteY4" fmla="*/ 152400 h 152400"/>
                <a:gd name="connsiteX5" fmla="*/ 0 w 108241"/>
                <a:gd name="connsiteY5" fmla="*/ 152400 h 152400"/>
                <a:gd name="connsiteX6" fmla="*/ 0 w 108241"/>
                <a:gd name="connsiteY6" fmla="*/ 0 h 152400"/>
                <a:gd name="connsiteX7" fmla="*/ 26409 w 108241"/>
                <a:gd name="connsiteY7" fmla="*/ 0 h 152400"/>
                <a:gd name="connsiteX8" fmla="*/ 26409 w 108241"/>
                <a:gd name="connsiteY8" fmla="*/ 87236 h 152400"/>
                <a:gd name="connsiteX9" fmla="*/ 69494 w 108241"/>
                <a:gd name="connsiteY9" fmla="*/ 43078 h 152400"/>
                <a:gd name="connsiteX10" fmla="*/ 101750 w 108241"/>
                <a:gd name="connsiteY10" fmla="*/ 43078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241" h="152400">
                  <a:moveTo>
                    <a:pt x="50440" y="95679"/>
                  </a:moveTo>
                  <a:lnTo>
                    <a:pt x="108242" y="152400"/>
                  </a:lnTo>
                  <a:lnTo>
                    <a:pt x="73389" y="152400"/>
                  </a:lnTo>
                  <a:lnTo>
                    <a:pt x="26409" y="106936"/>
                  </a:lnTo>
                  <a:lnTo>
                    <a:pt x="26409" y="152400"/>
                  </a:lnTo>
                  <a:lnTo>
                    <a:pt x="0" y="152400"/>
                  </a:lnTo>
                  <a:lnTo>
                    <a:pt x="0" y="0"/>
                  </a:lnTo>
                  <a:lnTo>
                    <a:pt x="26409" y="0"/>
                  </a:lnTo>
                  <a:lnTo>
                    <a:pt x="26409" y="87236"/>
                  </a:lnTo>
                  <a:lnTo>
                    <a:pt x="69494" y="43078"/>
                  </a:lnTo>
                  <a:lnTo>
                    <a:pt x="101750" y="43078"/>
                  </a:lnTo>
                  <a:close/>
                </a:path>
              </a:pathLst>
            </a:custGeom>
            <a:grpFill/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01512CD-F176-3ECF-4A98-0F86448FD6F6}"/>
                </a:ext>
              </a:extLst>
            </p:cNvPr>
            <p:cNvSpPr/>
            <p:nvPr/>
          </p:nvSpPr>
          <p:spPr>
            <a:xfrm>
              <a:off x="11559752" y="6245196"/>
              <a:ext cx="74687" cy="111919"/>
            </a:xfrm>
            <a:custGeom>
              <a:avLst/>
              <a:gdLst>
                <a:gd name="connsiteX0" fmla="*/ 0 w 74687"/>
                <a:gd name="connsiteY0" fmla="*/ 2597 h 111919"/>
                <a:gd name="connsiteX1" fmla="*/ 26409 w 74687"/>
                <a:gd name="connsiteY1" fmla="*/ 2597 h 111919"/>
                <a:gd name="connsiteX2" fmla="*/ 26409 w 74687"/>
                <a:gd name="connsiteY2" fmla="*/ 26409 h 111919"/>
                <a:gd name="connsiteX3" fmla="*/ 57584 w 74687"/>
                <a:gd name="connsiteY3" fmla="*/ 0 h 111919"/>
                <a:gd name="connsiteX4" fmla="*/ 74688 w 74687"/>
                <a:gd name="connsiteY4" fmla="*/ 4113 h 111919"/>
                <a:gd name="connsiteX5" fmla="*/ 74688 w 74687"/>
                <a:gd name="connsiteY5" fmla="*/ 29441 h 111919"/>
                <a:gd name="connsiteX6" fmla="*/ 56286 w 74687"/>
                <a:gd name="connsiteY6" fmla="*/ 24465 h 111919"/>
                <a:gd name="connsiteX7" fmla="*/ 26409 w 74687"/>
                <a:gd name="connsiteY7" fmla="*/ 61479 h 111919"/>
                <a:gd name="connsiteX8" fmla="*/ 26409 w 74687"/>
                <a:gd name="connsiteY8" fmla="*/ 111919 h 111919"/>
                <a:gd name="connsiteX9" fmla="*/ 0 w 74687"/>
                <a:gd name="connsiteY9" fmla="*/ 111919 h 111919"/>
                <a:gd name="connsiteX10" fmla="*/ 0 w 74687"/>
                <a:gd name="connsiteY10" fmla="*/ 2597 h 11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687" h="111919">
                  <a:moveTo>
                    <a:pt x="0" y="2597"/>
                  </a:moveTo>
                  <a:lnTo>
                    <a:pt x="26409" y="2597"/>
                  </a:lnTo>
                  <a:lnTo>
                    <a:pt x="26409" y="26409"/>
                  </a:lnTo>
                  <a:cubicBezTo>
                    <a:pt x="30094" y="11257"/>
                    <a:pt x="42432" y="0"/>
                    <a:pt x="57584" y="0"/>
                  </a:cubicBezTo>
                  <a:cubicBezTo>
                    <a:pt x="63213" y="0"/>
                    <a:pt x="69705" y="1298"/>
                    <a:pt x="74688" y="4113"/>
                  </a:cubicBezTo>
                  <a:lnTo>
                    <a:pt x="74688" y="29441"/>
                  </a:lnTo>
                  <a:cubicBezTo>
                    <a:pt x="69270" y="25764"/>
                    <a:pt x="62132" y="24465"/>
                    <a:pt x="56286" y="24465"/>
                  </a:cubicBezTo>
                  <a:cubicBezTo>
                    <a:pt x="39835" y="24465"/>
                    <a:pt x="26845" y="38754"/>
                    <a:pt x="26409" y="61479"/>
                  </a:cubicBezTo>
                  <a:lnTo>
                    <a:pt x="26409" y="111919"/>
                  </a:lnTo>
                  <a:lnTo>
                    <a:pt x="0" y="111919"/>
                  </a:lnTo>
                  <a:lnTo>
                    <a:pt x="0" y="2597"/>
                  </a:lnTo>
                  <a:close/>
                </a:path>
              </a:pathLst>
            </a:custGeom>
            <a:grpFill/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DB36052-04F6-C1B0-4DD2-6F40EEB5B9EE}"/>
                </a:ext>
              </a:extLst>
            </p:cNvPr>
            <p:cNvSpPr/>
            <p:nvPr/>
          </p:nvSpPr>
          <p:spPr>
            <a:xfrm>
              <a:off x="11642097" y="6245196"/>
              <a:ext cx="105209" cy="114508"/>
            </a:xfrm>
            <a:custGeom>
              <a:avLst/>
              <a:gdLst>
                <a:gd name="connsiteX0" fmla="*/ 0 w 105209"/>
                <a:gd name="connsiteY0" fmla="*/ 85510 h 114508"/>
                <a:gd name="connsiteX1" fmla="*/ 30957 w 105209"/>
                <a:gd name="connsiteY1" fmla="*/ 52819 h 114508"/>
                <a:gd name="connsiteX2" fmla="*/ 55851 w 105209"/>
                <a:gd name="connsiteY2" fmla="*/ 44811 h 114508"/>
                <a:gd name="connsiteX3" fmla="*/ 66245 w 105209"/>
                <a:gd name="connsiteY3" fmla="*/ 35723 h 114508"/>
                <a:gd name="connsiteX4" fmla="*/ 45464 w 105209"/>
                <a:gd name="connsiteY4" fmla="*/ 22732 h 114508"/>
                <a:gd name="connsiteX5" fmla="*/ 5846 w 105209"/>
                <a:gd name="connsiteY5" fmla="*/ 35505 h 114508"/>
                <a:gd name="connsiteX6" fmla="*/ 5846 w 105209"/>
                <a:gd name="connsiteY6" fmla="*/ 11257 h 114508"/>
                <a:gd name="connsiteX7" fmla="*/ 45892 w 105209"/>
                <a:gd name="connsiteY7" fmla="*/ 0 h 114508"/>
                <a:gd name="connsiteX8" fmla="*/ 92654 w 105209"/>
                <a:gd name="connsiteY8" fmla="*/ 37232 h 114508"/>
                <a:gd name="connsiteX9" fmla="*/ 92654 w 105209"/>
                <a:gd name="connsiteY9" fmla="*/ 83559 h 114508"/>
                <a:gd name="connsiteX10" fmla="*/ 99799 w 105209"/>
                <a:gd name="connsiteY10" fmla="*/ 92430 h 114508"/>
                <a:gd name="connsiteX11" fmla="*/ 105210 w 105209"/>
                <a:gd name="connsiteY11" fmla="*/ 91131 h 114508"/>
                <a:gd name="connsiteX12" fmla="*/ 105210 w 105209"/>
                <a:gd name="connsiteY12" fmla="*/ 112347 h 114508"/>
                <a:gd name="connsiteX13" fmla="*/ 91784 w 105209"/>
                <a:gd name="connsiteY13" fmla="*/ 114509 h 114508"/>
                <a:gd name="connsiteX14" fmla="*/ 69270 w 105209"/>
                <a:gd name="connsiteY14" fmla="*/ 98058 h 114508"/>
                <a:gd name="connsiteX15" fmla="*/ 33119 w 105209"/>
                <a:gd name="connsiteY15" fmla="*/ 114509 h 114508"/>
                <a:gd name="connsiteX16" fmla="*/ 0 w 105209"/>
                <a:gd name="connsiteY16" fmla="*/ 85510 h 114508"/>
                <a:gd name="connsiteX17" fmla="*/ 66245 w 105209"/>
                <a:gd name="connsiteY17" fmla="*/ 71003 h 114508"/>
                <a:gd name="connsiteX18" fmla="*/ 66245 w 105209"/>
                <a:gd name="connsiteY18" fmla="*/ 59311 h 114508"/>
                <a:gd name="connsiteX19" fmla="*/ 38965 w 105209"/>
                <a:gd name="connsiteY19" fmla="*/ 70133 h 114508"/>
                <a:gd name="connsiteX20" fmla="*/ 25757 w 105209"/>
                <a:gd name="connsiteY20" fmla="*/ 83341 h 114508"/>
                <a:gd name="connsiteX21" fmla="*/ 38965 w 105209"/>
                <a:gd name="connsiteY21" fmla="*/ 93735 h 114508"/>
                <a:gd name="connsiteX22" fmla="*/ 66245 w 105209"/>
                <a:gd name="connsiteY22" fmla="*/ 71003 h 114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5209" h="114508">
                  <a:moveTo>
                    <a:pt x="0" y="85510"/>
                  </a:moveTo>
                  <a:cubicBezTo>
                    <a:pt x="0" y="66673"/>
                    <a:pt x="11475" y="58883"/>
                    <a:pt x="30957" y="52819"/>
                  </a:cubicBezTo>
                  <a:lnTo>
                    <a:pt x="55851" y="44811"/>
                  </a:lnTo>
                  <a:cubicBezTo>
                    <a:pt x="63213" y="42650"/>
                    <a:pt x="66245" y="40046"/>
                    <a:pt x="66245" y="35723"/>
                  </a:cubicBezTo>
                  <a:cubicBezTo>
                    <a:pt x="66245" y="26627"/>
                    <a:pt x="57802" y="22732"/>
                    <a:pt x="45464" y="22732"/>
                  </a:cubicBezTo>
                  <a:cubicBezTo>
                    <a:pt x="30957" y="22732"/>
                    <a:pt x="16668" y="28361"/>
                    <a:pt x="5846" y="35505"/>
                  </a:cubicBezTo>
                  <a:lnTo>
                    <a:pt x="5846" y="11257"/>
                  </a:lnTo>
                  <a:cubicBezTo>
                    <a:pt x="15805" y="4330"/>
                    <a:pt x="30740" y="0"/>
                    <a:pt x="45892" y="0"/>
                  </a:cubicBezTo>
                  <a:cubicBezTo>
                    <a:pt x="75551" y="0"/>
                    <a:pt x="92654" y="12120"/>
                    <a:pt x="92654" y="37232"/>
                  </a:cubicBezTo>
                  <a:lnTo>
                    <a:pt x="92654" y="83559"/>
                  </a:lnTo>
                  <a:cubicBezTo>
                    <a:pt x="92654" y="90914"/>
                    <a:pt x="96767" y="92430"/>
                    <a:pt x="99799" y="92430"/>
                  </a:cubicBezTo>
                  <a:cubicBezTo>
                    <a:pt x="101315" y="92430"/>
                    <a:pt x="103041" y="92212"/>
                    <a:pt x="105210" y="91131"/>
                  </a:cubicBezTo>
                  <a:lnTo>
                    <a:pt x="105210" y="112347"/>
                  </a:lnTo>
                  <a:cubicBezTo>
                    <a:pt x="101532" y="113646"/>
                    <a:pt x="97202" y="114509"/>
                    <a:pt x="91784" y="114509"/>
                  </a:cubicBezTo>
                  <a:cubicBezTo>
                    <a:pt x="80092" y="114509"/>
                    <a:pt x="71221" y="108445"/>
                    <a:pt x="69270" y="98058"/>
                  </a:cubicBezTo>
                  <a:cubicBezTo>
                    <a:pt x="62560" y="108880"/>
                    <a:pt x="49787" y="114509"/>
                    <a:pt x="33119" y="114509"/>
                  </a:cubicBezTo>
                  <a:cubicBezTo>
                    <a:pt x="14724" y="114516"/>
                    <a:pt x="0" y="103694"/>
                    <a:pt x="0" y="85510"/>
                  </a:cubicBezTo>
                  <a:moveTo>
                    <a:pt x="66245" y="71003"/>
                  </a:moveTo>
                  <a:lnTo>
                    <a:pt x="66245" y="59311"/>
                  </a:lnTo>
                  <a:lnTo>
                    <a:pt x="38965" y="70133"/>
                  </a:lnTo>
                  <a:cubicBezTo>
                    <a:pt x="31603" y="73165"/>
                    <a:pt x="25757" y="76197"/>
                    <a:pt x="25757" y="83341"/>
                  </a:cubicBezTo>
                  <a:cubicBezTo>
                    <a:pt x="25757" y="89833"/>
                    <a:pt x="31385" y="93735"/>
                    <a:pt x="38965" y="93735"/>
                  </a:cubicBezTo>
                  <a:cubicBezTo>
                    <a:pt x="55205" y="93735"/>
                    <a:pt x="66245" y="84646"/>
                    <a:pt x="66245" y="71003"/>
                  </a:cubicBezTo>
                </a:path>
              </a:pathLst>
            </a:custGeom>
            <a:grpFill/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770C68F-FDBC-2CAE-4654-0339CFBA4A3B}"/>
                </a:ext>
              </a:extLst>
            </p:cNvPr>
            <p:cNvSpPr/>
            <p:nvPr/>
          </p:nvSpPr>
          <p:spPr>
            <a:xfrm>
              <a:off x="11752458" y="6196272"/>
              <a:ext cx="87243" cy="160843"/>
            </a:xfrm>
            <a:custGeom>
              <a:avLst/>
              <a:gdLst>
                <a:gd name="connsiteX0" fmla="*/ 64294 w 87243"/>
                <a:gd name="connsiteY0" fmla="*/ 0 h 160843"/>
                <a:gd name="connsiteX1" fmla="*/ 87243 w 87243"/>
                <a:gd name="connsiteY1" fmla="*/ 5193 h 160843"/>
                <a:gd name="connsiteX2" fmla="*/ 87243 w 87243"/>
                <a:gd name="connsiteY2" fmla="*/ 28354 h 160843"/>
                <a:gd name="connsiteX3" fmla="*/ 68842 w 87243"/>
                <a:gd name="connsiteY3" fmla="*/ 23160 h 160843"/>
                <a:gd name="connsiteX4" fmla="*/ 49141 w 87243"/>
                <a:gd name="connsiteY4" fmla="*/ 46755 h 160843"/>
                <a:gd name="connsiteX5" fmla="*/ 49141 w 87243"/>
                <a:gd name="connsiteY5" fmla="*/ 51521 h 160843"/>
                <a:gd name="connsiteX6" fmla="*/ 79614 w 87243"/>
                <a:gd name="connsiteY6" fmla="*/ 51521 h 160843"/>
                <a:gd name="connsiteX7" fmla="*/ 79614 w 87243"/>
                <a:gd name="connsiteY7" fmla="*/ 73382 h 160843"/>
                <a:gd name="connsiteX8" fmla="*/ 49141 w 87243"/>
                <a:gd name="connsiteY8" fmla="*/ 73382 h 160843"/>
                <a:gd name="connsiteX9" fmla="*/ 49141 w 87243"/>
                <a:gd name="connsiteY9" fmla="*/ 160843 h 160843"/>
                <a:gd name="connsiteX10" fmla="*/ 22732 w 87243"/>
                <a:gd name="connsiteY10" fmla="*/ 160843 h 160843"/>
                <a:gd name="connsiteX11" fmla="*/ 22732 w 87243"/>
                <a:gd name="connsiteY11" fmla="*/ 73382 h 160843"/>
                <a:gd name="connsiteX12" fmla="*/ 0 w 87243"/>
                <a:gd name="connsiteY12" fmla="*/ 73382 h 160843"/>
                <a:gd name="connsiteX13" fmla="*/ 0 w 87243"/>
                <a:gd name="connsiteY13" fmla="*/ 51521 h 160843"/>
                <a:gd name="connsiteX14" fmla="*/ 22732 w 87243"/>
                <a:gd name="connsiteY14" fmla="*/ 51521 h 160843"/>
                <a:gd name="connsiteX15" fmla="*/ 22732 w 87243"/>
                <a:gd name="connsiteY15" fmla="*/ 45457 h 160843"/>
                <a:gd name="connsiteX16" fmla="*/ 64294 w 87243"/>
                <a:gd name="connsiteY16" fmla="*/ 0 h 16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7243" h="160843">
                  <a:moveTo>
                    <a:pt x="64294" y="0"/>
                  </a:moveTo>
                  <a:cubicBezTo>
                    <a:pt x="71438" y="0"/>
                    <a:pt x="79446" y="1516"/>
                    <a:pt x="87243" y="5193"/>
                  </a:cubicBezTo>
                  <a:lnTo>
                    <a:pt x="87243" y="28354"/>
                  </a:lnTo>
                  <a:cubicBezTo>
                    <a:pt x="82050" y="24894"/>
                    <a:pt x="76421" y="23160"/>
                    <a:pt x="68842" y="23160"/>
                  </a:cubicBezTo>
                  <a:cubicBezTo>
                    <a:pt x="58237" y="23160"/>
                    <a:pt x="49141" y="30740"/>
                    <a:pt x="49141" y="46755"/>
                  </a:cubicBezTo>
                  <a:lnTo>
                    <a:pt x="49141" y="51521"/>
                  </a:lnTo>
                  <a:lnTo>
                    <a:pt x="79614" y="51521"/>
                  </a:lnTo>
                  <a:lnTo>
                    <a:pt x="79614" y="73382"/>
                  </a:lnTo>
                  <a:lnTo>
                    <a:pt x="49141" y="73382"/>
                  </a:lnTo>
                  <a:lnTo>
                    <a:pt x="49141" y="160843"/>
                  </a:lnTo>
                  <a:lnTo>
                    <a:pt x="22732" y="160843"/>
                  </a:lnTo>
                  <a:lnTo>
                    <a:pt x="22732" y="73382"/>
                  </a:lnTo>
                  <a:lnTo>
                    <a:pt x="0" y="73382"/>
                  </a:lnTo>
                  <a:lnTo>
                    <a:pt x="0" y="51521"/>
                  </a:lnTo>
                  <a:lnTo>
                    <a:pt x="22732" y="51521"/>
                  </a:lnTo>
                  <a:lnTo>
                    <a:pt x="22732" y="45457"/>
                  </a:lnTo>
                  <a:cubicBezTo>
                    <a:pt x="22725" y="14935"/>
                    <a:pt x="40474" y="0"/>
                    <a:pt x="64294" y="0"/>
                  </a:cubicBezTo>
                </a:path>
              </a:pathLst>
            </a:custGeom>
            <a:grpFill/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7C154F8-8956-7194-7749-D96553ED5E5D}"/>
                </a:ext>
              </a:extLst>
            </p:cNvPr>
            <p:cNvSpPr/>
            <p:nvPr/>
          </p:nvSpPr>
          <p:spPr>
            <a:xfrm>
              <a:off x="11841856" y="6217271"/>
              <a:ext cx="87025" cy="142441"/>
            </a:xfrm>
            <a:custGeom>
              <a:avLst/>
              <a:gdLst>
                <a:gd name="connsiteX0" fmla="*/ 48924 w 87025"/>
                <a:gd name="connsiteY0" fmla="*/ 0 h 142441"/>
                <a:gd name="connsiteX1" fmla="*/ 48924 w 87025"/>
                <a:gd name="connsiteY1" fmla="*/ 30522 h 142441"/>
                <a:gd name="connsiteX2" fmla="*/ 82695 w 87025"/>
                <a:gd name="connsiteY2" fmla="*/ 30522 h 142441"/>
                <a:gd name="connsiteX3" fmla="*/ 82695 w 87025"/>
                <a:gd name="connsiteY3" fmla="*/ 52384 h 142441"/>
                <a:gd name="connsiteX4" fmla="*/ 48924 w 87025"/>
                <a:gd name="connsiteY4" fmla="*/ 52384 h 142441"/>
                <a:gd name="connsiteX5" fmla="*/ 48924 w 87025"/>
                <a:gd name="connsiteY5" fmla="*/ 95679 h 142441"/>
                <a:gd name="connsiteX6" fmla="*/ 68841 w 87025"/>
                <a:gd name="connsiteY6" fmla="*/ 119274 h 142441"/>
                <a:gd name="connsiteX7" fmla="*/ 87026 w 87025"/>
                <a:gd name="connsiteY7" fmla="*/ 114298 h 142441"/>
                <a:gd name="connsiteX8" fmla="*/ 87026 w 87025"/>
                <a:gd name="connsiteY8" fmla="*/ 137458 h 142441"/>
                <a:gd name="connsiteX9" fmla="*/ 64294 w 87025"/>
                <a:gd name="connsiteY9" fmla="*/ 142441 h 142441"/>
                <a:gd name="connsiteX10" fmla="*/ 22514 w 87025"/>
                <a:gd name="connsiteY10" fmla="*/ 96977 h 142441"/>
                <a:gd name="connsiteX11" fmla="*/ 22514 w 87025"/>
                <a:gd name="connsiteY11" fmla="*/ 52384 h 142441"/>
                <a:gd name="connsiteX12" fmla="*/ 0 w 87025"/>
                <a:gd name="connsiteY12" fmla="*/ 52384 h 142441"/>
                <a:gd name="connsiteX13" fmla="*/ 0 w 87025"/>
                <a:gd name="connsiteY13" fmla="*/ 30522 h 142441"/>
                <a:gd name="connsiteX14" fmla="*/ 22514 w 87025"/>
                <a:gd name="connsiteY14" fmla="*/ 30522 h 142441"/>
                <a:gd name="connsiteX15" fmla="*/ 22514 w 87025"/>
                <a:gd name="connsiteY15" fmla="*/ 0 h 142441"/>
                <a:gd name="connsiteX16" fmla="*/ 48924 w 87025"/>
                <a:gd name="connsiteY16" fmla="*/ 0 h 14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7025" h="142441">
                  <a:moveTo>
                    <a:pt x="48924" y="0"/>
                  </a:moveTo>
                  <a:lnTo>
                    <a:pt x="48924" y="30522"/>
                  </a:lnTo>
                  <a:lnTo>
                    <a:pt x="82695" y="30522"/>
                  </a:lnTo>
                  <a:lnTo>
                    <a:pt x="82695" y="52384"/>
                  </a:lnTo>
                  <a:lnTo>
                    <a:pt x="48924" y="52384"/>
                  </a:lnTo>
                  <a:lnTo>
                    <a:pt x="48924" y="95679"/>
                  </a:lnTo>
                  <a:cubicBezTo>
                    <a:pt x="48924" y="111912"/>
                    <a:pt x="58019" y="119274"/>
                    <a:pt x="68841" y="119274"/>
                  </a:cubicBezTo>
                  <a:cubicBezTo>
                    <a:pt x="76204" y="119274"/>
                    <a:pt x="81832" y="117323"/>
                    <a:pt x="87026" y="114298"/>
                  </a:cubicBezTo>
                  <a:lnTo>
                    <a:pt x="87026" y="137458"/>
                  </a:lnTo>
                  <a:cubicBezTo>
                    <a:pt x="79228" y="140925"/>
                    <a:pt x="71221" y="142441"/>
                    <a:pt x="64294" y="142441"/>
                  </a:cubicBezTo>
                  <a:cubicBezTo>
                    <a:pt x="40263" y="142441"/>
                    <a:pt x="22514" y="127507"/>
                    <a:pt x="22514" y="96977"/>
                  </a:cubicBezTo>
                  <a:lnTo>
                    <a:pt x="22514" y="52384"/>
                  </a:lnTo>
                  <a:lnTo>
                    <a:pt x="0" y="52384"/>
                  </a:lnTo>
                  <a:lnTo>
                    <a:pt x="0" y="30522"/>
                  </a:lnTo>
                  <a:lnTo>
                    <a:pt x="22514" y="30522"/>
                  </a:lnTo>
                  <a:lnTo>
                    <a:pt x="22514" y="0"/>
                  </a:lnTo>
                  <a:lnTo>
                    <a:pt x="48924" y="0"/>
                  </a:lnTo>
                  <a:close/>
                </a:path>
              </a:pathLst>
            </a:custGeom>
            <a:grpFill/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C657524-A4DF-01D4-B8AF-B5E059565EB1}"/>
                </a:ext>
              </a:extLst>
            </p:cNvPr>
            <p:cNvSpPr/>
            <p:nvPr/>
          </p:nvSpPr>
          <p:spPr>
            <a:xfrm>
              <a:off x="10614361" y="6122511"/>
              <a:ext cx="313704" cy="315832"/>
            </a:xfrm>
            <a:custGeom>
              <a:avLst/>
              <a:gdLst>
                <a:gd name="connsiteX0" fmla="*/ 155662 w 313704"/>
                <a:gd name="connsiteY0" fmla="*/ 0 h 315832"/>
                <a:gd name="connsiteX1" fmla="*/ 38535 w 313704"/>
                <a:gd name="connsiteY1" fmla="*/ 52110 h 315832"/>
                <a:gd name="connsiteX2" fmla="*/ 89508 w 313704"/>
                <a:gd name="connsiteY2" fmla="*/ 59907 h 315832"/>
                <a:gd name="connsiteX3" fmla="*/ 224398 w 313704"/>
                <a:gd name="connsiteY3" fmla="*/ 77586 h 315832"/>
                <a:gd name="connsiteX4" fmla="*/ 225064 w 313704"/>
                <a:gd name="connsiteY4" fmla="*/ 79116 h 315832"/>
                <a:gd name="connsiteX5" fmla="*/ 223584 w 313704"/>
                <a:gd name="connsiteY5" fmla="*/ 79572 h 315832"/>
                <a:gd name="connsiteX6" fmla="*/ 97039 w 313704"/>
                <a:gd name="connsiteY6" fmla="*/ 89335 h 315832"/>
                <a:gd name="connsiteX7" fmla="*/ 13410 w 313704"/>
                <a:gd name="connsiteY7" fmla="*/ 95244 h 315832"/>
                <a:gd name="connsiteX8" fmla="*/ 11332 w 313704"/>
                <a:gd name="connsiteY8" fmla="*/ 94177 h 315832"/>
                <a:gd name="connsiteX9" fmla="*/ 2651 w 313704"/>
                <a:gd name="connsiteY9" fmla="*/ 119183 h 315832"/>
                <a:gd name="connsiteX10" fmla="*/ 71155 w 313704"/>
                <a:gd name="connsiteY10" fmla="*/ 144582 h 315832"/>
                <a:gd name="connsiteX11" fmla="*/ 244891 w 313704"/>
                <a:gd name="connsiteY11" fmla="*/ 148709 h 315832"/>
                <a:gd name="connsiteX12" fmla="*/ 245958 w 313704"/>
                <a:gd name="connsiteY12" fmla="*/ 150400 h 315832"/>
                <a:gd name="connsiteX13" fmla="*/ 244091 w 313704"/>
                <a:gd name="connsiteY13" fmla="*/ 150912 h 315832"/>
                <a:gd name="connsiteX14" fmla="*/ 126213 w 313704"/>
                <a:gd name="connsiteY14" fmla="*/ 166816 h 315832"/>
                <a:gd name="connsiteX15" fmla="*/ 2496 w 313704"/>
                <a:gd name="connsiteY15" fmla="*/ 184333 h 315832"/>
                <a:gd name="connsiteX16" fmla="*/ 54 w 313704"/>
                <a:gd name="connsiteY16" fmla="*/ 183912 h 315832"/>
                <a:gd name="connsiteX17" fmla="*/ 3942 w 313704"/>
                <a:gd name="connsiteY17" fmla="*/ 201247 h 315832"/>
                <a:gd name="connsiteX18" fmla="*/ 75921 w 313704"/>
                <a:gd name="connsiteY18" fmla="*/ 233643 h 315832"/>
                <a:gd name="connsiteX19" fmla="*/ 234595 w 313704"/>
                <a:gd name="connsiteY19" fmla="*/ 227488 h 315832"/>
                <a:gd name="connsiteX20" fmla="*/ 235374 w 313704"/>
                <a:gd name="connsiteY20" fmla="*/ 228885 h 315832"/>
                <a:gd name="connsiteX21" fmla="*/ 233935 w 313704"/>
                <a:gd name="connsiteY21" fmla="*/ 229530 h 315832"/>
                <a:gd name="connsiteX22" fmla="*/ 178225 w 313704"/>
                <a:gd name="connsiteY22" fmla="*/ 234071 h 315832"/>
                <a:gd name="connsiteX23" fmla="*/ 49820 w 313704"/>
                <a:gd name="connsiteY23" fmla="*/ 272257 h 315832"/>
                <a:gd name="connsiteX24" fmla="*/ 47574 w 313704"/>
                <a:gd name="connsiteY24" fmla="*/ 272882 h 315832"/>
                <a:gd name="connsiteX25" fmla="*/ 51905 w 313704"/>
                <a:gd name="connsiteY25" fmla="*/ 276819 h 315832"/>
                <a:gd name="connsiteX26" fmla="*/ 155683 w 313704"/>
                <a:gd name="connsiteY26" fmla="*/ 315833 h 315832"/>
                <a:gd name="connsiteX27" fmla="*/ 313704 w 313704"/>
                <a:gd name="connsiteY27" fmla="*/ 157811 h 315832"/>
                <a:gd name="connsiteX28" fmla="*/ 155662 w 313704"/>
                <a:gd name="connsiteY28" fmla="*/ 0 h 315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13704" h="315832">
                  <a:moveTo>
                    <a:pt x="155662" y="0"/>
                  </a:moveTo>
                  <a:cubicBezTo>
                    <a:pt x="109075" y="0"/>
                    <a:pt x="67436" y="20058"/>
                    <a:pt x="38535" y="52110"/>
                  </a:cubicBezTo>
                  <a:cubicBezTo>
                    <a:pt x="15705" y="77425"/>
                    <a:pt x="69815" y="64076"/>
                    <a:pt x="89508" y="59907"/>
                  </a:cubicBezTo>
                  <a:cubicBezTo>
                    <a:pt x="109201" y="55739"/>
                    <a:pt x="169375" y="43772"/>
                    <a:pt x="224398" y="77586"/>
                  </a:cubicBezTo>
                  <a:cubicBezTo>
                    <a:pt x="224398" y="77586"/>
                    <a:pt x="225443" y="78183"/>
                    <a:pt x="225064" y="79116"/>
                  </a:cubicBezTo>
                  <a:cubicBezTo>
                    <a:pt x="224685" y="80043"/>
                    <a:pt x="223584" y="79572"/>
                    <a:pt x="223584" y="79572"/>
                  </a:cubicBezTo>
                  <a:cubicBezTo>
                    <a:pt x="179580" y="67354"/>
                    <a:pt x="135898" y="76119"/>
                    <a:pt x="97039" y="89335"/>
                  </a:cubicBezTo>
                  <a:cubicBezTo>
                    <a:pt x="58179" y="102543"/>
                    <a:pt x="20070" y="109014"/>
                    <a:pt x="13410" y="95244"/>
                  </a:cubicBezTo>
                  <a:cubicBezTo>
                    <a:pt x="12301" y="92949"/>
                    <a:pt x="11880" y="93033"/>
                    <a:pt x="11332" y="94177"/>
                  </a:cubicBezTo>
                  <a:cubicBezTo>
                    <a:pt x="7704" y="101792"/>
                    <a:pt x="4377" y="112789"/>
                    <a:pt x="2651" y="119183"/>
                  </a:cubicBezTo>
                  <a:cubicBezTo>
                    <a:pt x="-6536" y="153193"/>
                    <a:pt x="26155" y="154969"/>
                    <a:pt x="71155" y="144582"/>
                  </a:cubicBezTo>
                  <a:cubicBezTo>
                    <a:pt x="109657" y="135690"/>
                    <a:pt x="183804" y="112396"/>
                    <a:pt x="244891" y="148709"/>
                  </a:cubicBezTo>
                  <a:cubicBezTo>
                    <a:pt x="244891" y="148709"/>
                    <a:pt x="246337" y="149368"/>
                    <a:pt x="245958" y="150400"/>
                  </a:cubicBezTo>
                  <a:cubicBezTo>
                    <a:pt x="245586" y="151432"/>
                    <a:pt x="244091" y="150912"/>
                    <a:pt x="244091" y="150912"/>
                  </a:cubicBezTo>
                  <a:cubicBezTo>
                    <a:pt x="195385" y="140834"/>
                    <a:pt x="147099" y="158597"/>
                    <a:pt x="126213" y="166816"/>
                  </a:cubicBezTo>
                  <a:cubicBezTo>
                    <a:pt x="105334" y="175034"/>
                    <a:pt x="24042" y="205753"/>
                    <a:pt x="2496" y="184333"/>
                  </a:cubicBezTo>
                  <a:cubicBezTo>
                    <a:pt x="2496" y="184333"/>
                    <a:pt x="-430" y="181252"/>
                    <a:pt x="54" y="183912"/>
                  </a:cubicBezTo>
                  <a:cubicBezTo>
                    <a:pt x="1472" y="191709"/>
                    <a:pt x="2075" y="194692"/>
                    <a:pt x="3942" y="201247"/>
                  </a:cubicBezTo>
                  <a:cubicBezTo>
                    <a:pt x="16063" y="243791"/>
                    <a:pt x="38661" y="241847"/>
                    <a:pt x="75921" y="233643"/>
                  </a:cubicBezTo>
                  <a:cubicBezTo>
                    <a:pt x="121434" y="223621"/>
                    <a:pt x="188738" y="202131"/>
                    <a:pt x="234595" y="227488"/>
                  </a:cubicBezTo>
                  <a:cubicBezTo>
                    <a:pt x="234595" y="227488"/>
                    <a:pt x="235690" y="227902"/>
                    <a:pt x="235374" y="228885"/>
                  </a:cubicBezTo>
                  <a:cubicBezTo>
                    <a:pt x="235058" y="229860"/>
                    <a:pt x="233935" y="229530"/>
                    <a:pt x="233935" y="229530"/>
                  </a:cubicBezTo>
                  <a:cubicBezTo>
                    <a:pt x="224405" y="228148"/>
                    <a:pt x="207828" y="226597"/>
                    <a:pt x="178225" y="234071"/>
                  </a:cubicBezTo>
                  <a:cubicBezTo>
                    <a:pt x="148622" y="241538"/>
                    <a:pt x="67864" y="282005"/>
                    <a:pt x="49820" y="272257"/>
                  </a:cubicBezTo>
                  <a:cubicBezTo>
                    <a:pt x="46641" y="270537"/>
                    <a:pt x="45960" y="271331"/>
                    <a:pt x="47574" y="272882"/>
                  </a:cubicBezTo>
                  <a:cubicBezTo>
                    <a:pt x="49841" y="275057"/>
                    <a:pt x="51905" y="276819"/>
                    <a:pt x="51905" y="276819"/>
                  </a:cubicBezTo>
                  <a:cubicBezTo>
                    <a:pt x="68727" y="292076"/>
                    <a:pt x="105095" y="315833"/>
                    <a:pt x="155683" y="315833"/>
                  </a:cubicBezTo>
                  <a:cubicBezTo>
                    <a:pt x="242954" y="315833"/>
                    <a:pt x="313704" y="245083"/>
                    <a:pt x="313704" y="157811"/>
                  </a:cubicBezTo>
                  <a:cubicBezTo>
                    <a:pt x="313683" y="70526"/>
                    <a:pt x="242933" y="0"/>
                    <a:pt x="155662" y="0"/>
                  </a:cubicBezTo>
                </a:path>
              </a:pathLst>
            </a:custGeom>
            <a:grpFill/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93542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83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subtitle &amp; image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55631-A144-1628-E973-B1E096E07F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7852" y="1773238"/>
            <a:ext cx="5276088" cy="4264020"/>
          </a:xfrm>
        </p:spPr>
        <p:txBody>
          <a:bodyPr/>
          <a:lstStyle/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9ADE4D-2800-07A1-0C92-96120BD50D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7200" y="1412875"/>
            <a:ext cx="5276850" cy="320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 b="1">
                <a:solidFill>
                  <a:schemeClr val="accent4"/>
                </a:solidFill>
                <a:latin typeface="+mj-lt"/>
              </a:defRPr>
            </a:lvl1pPr>
            <a:lvl2pPr marL="210312" indent="0">
              <a:buNone/>
              <a:defRPr/>
            </a:lvl2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815B54C-2402-BE86-5173-B49583D5BA8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036271" y="6345238"/>
            <a:ext cx="4785094" cy="288000"/>
          </a:xfrm>
        </p:spPr>
        <p:txBody>
          <a:bodyPr/>
          <a:lstStyle/>
          <a:p>
            <a:endParaRPr lang="nb-NO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8EC9F-C3E5-19DD-052A-AE858C7C8F0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50BBBC8-F886-4399-B471-4E7F3EC74E88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3507F7D-3D24-9732-214D-285E60E0A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00" y="539750"/>
            <a:ext cx="5276850" cy="873125"/>
          </a:xfrm>
        </p:spPr>
        <p:txBody>
          <a:bodyPr/>
          <a:lstStyle/>
          <a:p>
            <a:r>
              <a:rPr lang="nb-NO" noProof="0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0C39D0D8-C720-B83A-6590-FF28A113A6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65874" y="0"/>
            <a:ext cx="5826125" cy="6858000"/>
          </a:xfrm>
        </p:spPr>
        <p:txBody>
          <a:bodyPr tIns="396000"/>
          <a:lstStyle>
            <a:lvl1pPr marL="0" indent="0" algn="ctr">
              <a:buNone/>
              <a:defRPr/>
            </a:lvl1pPr>
          </a:lstStyle>
          <a:p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99138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67" userDrawn="1">
          <p15:clr>
            <a:srgbClr val="FBAE40"/>
          </p15:clr>
        </p15:guide>
        <p15:guide id="2" pos="4010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55631-A144-1628-E973-B1E096E07F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7852" y="1412875"/>
            <a:ext cx="3328409" cy="4621375"/>
          </a:xfrm>
        </p:spPr>
        <p:txBody>
          <a:bodyPr/>
          <a:lstStyle/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31923FA-3CCA-55CD-0929-31AE82BA5B6E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435080" y="1412875"/>
            <a:ext cx="3328409" cy="4621375"/>
          </a:xfrm>
        </p:spPr>
        <p:txBody>
          <a:bodyPr/>
          <a:lstStyle/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BE77AEB-87C8-0F6E-8E9A-ED90D519A6A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22308" y="1412875"/>
            <a:ext cx="3328409" cy="4621375"/>
          </a:xfrm>
        </p:spPr>
        <p:txBody>
          <a:bodyPr/>
          <a:lstStyle/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BDE1095-AACE-E6A2-EA7B-00FD27D04A3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49B43BD-FF5D-6F97-431C-C782B608B30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50BBBC8-F886-4399-B471-4E7F3EC74E88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15E880-BB97-CB44-7B04-AE77333E1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99001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2444" userDrawn="1">
          <p15:clr>
            <a:srgbClr val="FBAE40"/>
          </p15:clr>
        </p15:guide>
        <p15:guide id="4" pos="2788" userDrawn="1">
          <p15:clr>
            <a:srgbClr val="FBAE40"/>
          </p15:clr>
        </p15:guide>
        <p15:guide id="5" pos="5240" userDrawn="1">
          <p15:clr>
            <a:srgbClr val="FBAE40"/>
          </p15:clr>
        </p15:guide>
        <p15:guide id="6" pos="4893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ubtitles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55631-A144-1628-E973-B1E096E07F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7852" y="1773238"/>
            <a:ext cx="3328409" cy="4263936"/>
          </a:xfrm>
        </p:spPr>
        <p:txBody>
          <a:bodyPr/>
          <a:lstStyle/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31923FA-3CCA-55CD-0929-31AE82BA5B6E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435080" y="1773238"/>
            <a:ext cx="3328409" cy="4263936"/>
          </a:xfrm>
        </p:spPr>
        <p:txBody>
          <a:bodyPr/>
          <a:lstStyle/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BE77AEB-87C8-0F6E-8E9A-ED90D519A6A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22308" y="1773238"/>
            <a:ext cx="3328409" cy="4263936"/>
          </a:xfrm>
        </p:spPr>
        <p:txBody>
          <a:bodyPr/>
          <a:lstStyle/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AF06351-2A0B-51BF-5B1F-B9FB33308A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7200" y="1412875"/>
            <a:ext cx="3328409" cy="320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 b="1">
                <a:solidFill>
                  <a:schemeClr val="accent4"/>
                </a:solidFill>
                <a:latin typeface="+mj-lt"/>
              </a:defRPr>
            </a:lvl1pPr>
            <a:lvl2pPr marL="210312" indent="0">
              <a:buNone/>
              <a:defRPr/>
            </a:lvl2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0F672FC-E75B-FA5B-B99B-8FC1770D2A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35080" y="1412875"/>
            <a:ext cx="3328409" cy="320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 b="1">
                <a:solidFill>
                  <a:schemeClr val="accent4"/>
                </a:solidFill>
                <a:latin typeface="+mj-lt"/>
              </a:defRPr>
            </a:lvl1pPr>
            <a:lvl2pPr marL="210312" indent="0">
              <a:buNone/>
              <a:defRPr/>
            </a:lvl2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D1236369-7050-0D9A-3F8B-A437C4F022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22308" y="1412875"/>
            <a:ext cx="3330000" cy="320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 b="1">
                <a:solidFill>
                  <a:schemeClr val="accent4"/>
                </a:solidFill>
                <a:latin typeface="+mj-lt"/>
              </a:defRPr>
            </a:lvl1pPr>
            <a:lvl2pPr marL="210312" indent="0">
              <a:buNone/>
              <a:defRPr/>
            </a:lvl2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58A3ECD-F10A-6934-9A49-47956E59E1D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782CFB-DEF6-252C-0235-8F8D818D44F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50BBBC8-F886-4399-B471-4E7F3EC74E88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67637AC-CF0B-1E56-4A6D-013A404D7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66238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2444" userDrawn="1">
          <p15:clr>
            <a:srgbClr val="FBAE40"/>
          </p15:clr>
        </p15:guide>
        <p15:guide id="4" pos="2793" userDrawn="1">
          <p15:clr>
            <a:srgbClr val="FBAE40"/>
          </p15:clr>
        </p15:guide>
        <p15:guide id="5" pos="5240" userDrawn="1">
          <p15:clr>
            <a:srgbClr val="FBAE40"/>
          </p15:clr>
        </p15:guide>
        <p15:guide id="6" pos="4893" userDrawn="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6F8281-A36F-E1C2-0D16-B2B935A172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B6446-08C0-4D2C-A534-C33DBC7081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0BBBC8-F886-4399-B471-4E7F3EC74E88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9F8CFE8-9F6C-F2FE-1D2E-953741806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402375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1AFCE94C-9D57-472F-9D06-2DB450399EC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</p:spPr>
        <p:txBody>
          <a:bodyPr tIns="39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and </a:t>
            </a:r>
            <a:r>
              <a:rPr lang="nb-NO" noProof="0" dirty="0" err="1"/>
              <a:t>then</a:t>
            </a:r>
            <a:r>
              <a:rPr lang="nb-NO" noProof="0" dirty="0"/>
              <a:t> </a:t>
            </a:r>
            <a:r>
              <a:rPr lang="nb-NO" noProof="0" dirty="0" err="1"/>
              <a:t>insert</a:t>
            </a:r>
            <a:r>
              <a:rPr lang="nb-NO" noProof="0" dirty="0"/>
              <a:t> image via </a:t>
            </a:r>
            <a:r>
              <a:rPr lang="nb-NO" noProof="0" dirty="0" err="1"/>
              <a:t>Insert</a:t>
            </a:r>
            <a:r>
              <a:rPr lang="nb-NO" noProof="0" dirty="0"/>
              <a:t> </a:t>
            </a:r>
            <a:r>
              <a:rPr lang="nb-NO" noProof="0" dirty="0" err="1"/>
              <a:t>menu</a:t>
            </a:r>
            <a:endParaRPr lang="nb-NO" noProof="0" dirty="0"/>
          </a:p>
        </p:txBody>
      </p:sp>
      <p:sp>
        <p:nvSpPr>
          <p:cNvPr id="53" name="Picture Placeholder 5">
            <a:extLst>
              <a:ext uri="{FF2B5EF4-FFF2-40B4-BE49-F238E27FC236}">
                <a16:creationId xmlns:a16="http://schemas.microsoft.com/office/drawing/2014/main" id="{CE6CD0A1-7246-4D31-28FE-6ABD6843D8B8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pic" sz="quarter" idx="13" hasCustomPrompt="1"/>
          </p:nvPr>
        </p:nvSpPr>
        <p:spPr>
          <a:xfrm>
            <a:off x="88628" y="123777"/>
            <a:ext cx="2149474" cy="83229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92FF9A9-EBFE-C324-A3BF-5B396F35EF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8423" y="1773237"/>
            <a:ext cx="7550188" cy="2136837"/>
          </a:xfrm>
        </p:spPr>
        <p:txBody>
          <a:bodyPr wrap="square" anchor="b" anchorCtr="0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tx2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CC3DADF-824C-89CE-E799-9E374A11AE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8423" y="4199083"/>
            <a:ext cx="7550188" cy="849905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98008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83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da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1AFCE94C-9D57-472F-9D06-2DB450399EC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tIns="39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and </a:t>
            </a:r>
            <a:r>
              <a:rPr lang="nb-NO" noProof="0" dirty="0" err="1"/>
              <a:t>then</a:t>
            </a:r>
            <a:r>
              <a:rPr lang="nb-NO" noProof="0" dirty="0"/>
              <a:t> </a:t>
            </a:r>
            <a:r>
              <a:rPr lang="nb-NO" noProof="0" dirty="0" err="1"/>
              <a:t>insert</a:t>
            </a:r>
            <a:r>
              <a:rPr lang="nb-NO" noProof="0" dirty="0"/>
              <a:t> image via </a:t>
            </a:r>
            <a:r>
              <a:rPr lang="nb-NO" noProof="0" dirty="0" err="1"/>
              <a:t>Insert</a:t>
            </a:r>
            <a:r>
              <a:rPr lang="nb-NO" noProof="0" dirty="0"/>
              <a:t> </a:t>
            </a:r>
            <a:r>
              <a:rPr lang="nb-NO" noProof="0" dirty="0" err="1"/>
              <a:t>menu</a:t>
            </a:r>
            <a:endParaRPr lang="nb-NO" noProof="0" dirty="0"/>
          </a:p>
        </p:txBody>
      </p:sp>
      <p:sp>
        <p:nvSpPr>
          <p:cNvPr id="53" name="Picture Placeholder 5">
            <a:extLst>
              <a:ext uri="{FF2B5EF4-FFF2-40B4-BE49-F238E27FC236}">
                <a16:creationId xmlns:a16="http://schemas.microsoft.com/office/drawing/2014/main" id="{CE6CD0A1-7246-4D31-28FE-6ABD6843D8B8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pic" sz="quarter" idx="13" hasCustomPrompt="1"/>
          </p:nvPr>
        </p:nvSpPr>
        <p:spPr>
          <a:xfrm>
            <a:off x="88628" y="123777"/>
            <a:ext cx="2149474" cy="83229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DB3349-4D82-876D-1A88-87D8C6619E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8423" y="1773237"/>
            <a:ext cx="7550188" cy="2136837"/>
          </a:xfrm>
        </p:spPr>
        <p:txBody>
          <a:bodyPr wrap="square" anchor="b" anchorCtr="0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5349FCF-82F9-737A-EEB3-2BDA879714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8423" y="4199083"/>
            <a:ext cx="7550188" cy="849905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20362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83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CCC51-6FD8-CC34-33B6-272ADE130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852" y="1773238"/>
            <a:ext cx="11102865" cy="4260850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48A7A5B-CD5E-CFEA-22F2-F9B03CB8D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9051CA0-220C-7580-F2FB-0281BC13DA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3EF412-3F74-FD6A-B398-6389FE06B5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0BBBC8-F886-4399-B471-4E7F3EC74E88}" type="slidenum">
              <a:rPr lang="nb-NO" noProof="0" smtClean="0"/>
              <a:pPr/>
              <a:t>‹#›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28421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Mis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CCC51-6FD8-CC34-33B6-272ADE130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852" y="1773238"/>
            <a:ext cx="11102865" cy="4260850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48A7A5B-CD5E-CFEA-22F2-F9B03CB8D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9051CA0-220C-7580-F2FB-0281BC13DA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3EF412-3F74-FD6A-B398-6389FE06B5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0BBBC8-F886-4399-B471-4E7F3EC74E88}" type="slidenum">
              <a:rPr lang="nb-NO" noProof="0" smtClean="0"/>
              <a:pPr/>
              <a:t>‹#›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84711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Colour palette">
            <a:extLst>
              <a:ext uri="{FF2B5EF4-FFF2-40B4-BE49-F238E27FC236}">
                <a16:creationId xmlns:a16="http://schemas.microsoft.com/office/drawing/2014/main" id="{F960D8A7-5212-8876-9563-C634CC08F642}"/>
              </a:ext>
            </a:extLst>
          </p:cNvPr>
          <p:cNvGrpSpPr/>
          <p:nvPr userDrawn="1"/>
        </p:nvGrpSpPr>
        <p:grpSpPr>
          <a:xfrm>
            <a:off x="12683789" y="1773238"/>
            <a:ext cx="523426" cy="3908253"/>
            <a:chOff x="12683789" y="1773238"/>
            <a:chExt cx="523426" cy="3908253"/>
          </a:xfrm>
        </p:grpSpPr>
        <p:grpSp>
          <p:nvGrpSpPr>
            <p:cNvPr id="7" name="Secondary palette">
              <a:extLst>
                <a:ext uri="{FF2B5EF4-FFF2-40B4-BE49-F238E27FC236}">
                  <a16:creationId xmlns:a16="http://schemas.microsoft.com/office/drawing/2014/main" id="{333EF840-7074-0AA6-DF8C-B9288FF45970}"/>
                </a:ext>
              </a:extLst>
            </p:cNvPr>
            <p:cNvGrpSpPr/>
            <p:nvPr userDrawn="1"/>
          </p:nvGrpSpPr>
          <p:grpSpPr>
            <a:xfrm>
              <a:off x="12739852" y="2939027"/>
              <a:ext cx="411299" cy="1021957"/>
              <a:chOff x="12739852" y="2939027"/>
              <a:chExt cx="411299" cy="1021957"/>
            </a:xfrm>
          </p:grpSpPr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C5F82B61-5909-0E08-752A-BFE7C04D1101}"/>
                  </a:ext>
                </a:extLst>
              </p:cNvPr>
              <p:cNvSpPr txBox="1"/>
              <p:nvPr userDrawn="1"/>
            </p:nvSpPr>
            <p:spPr>
              <a:xfrm>
                <a:off x="12751917" y="2939027"/>
                <a:ext cx="387169" cy="1661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nb-NO" sz="600" noProof="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Secondary</a:t>
                </a:r>
                <a:r>
                  <a:rPr lang="nb-NO" sz="600" noProof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nb-NO" sz="600" noProof="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palette</a:t>
                </a:r>
                <a:endParaRPr lang="nb-NO" sz="600" noProof="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61FD8AC3-10CD-096C-A02F-09A803039ED7}"/>
                  </a:ext>
                </a:extLst>
              </p:cNvPr>
              <p:cNvSpPr/>
              <p:nvPr userDrawn="1"/>
            </p:nvSpPr>
            <p:spPr>
              <a:xfrm>
                <a:off x="12739852" y="3149819"/>
                <a:ext cx="411299" cy="8111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noProof="0" dirty="0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F1F5DAA6-DB4E-C94F-0302-0FC096F1B7C8}"/>
                  </a:ext>
                </a:extLst>
              </p:cNvPr>
              <p:cNvSpPr/>
              <p:nvPr userDrawn="1"/>
            </p:nvSpPr>
            <p:spPr>
              <a:xfrm>
                <a:off x="12756501" y="3365283"/>
                <a:ext cx="180000" cy="180000"/>
              </a:xfrm>
              <a:prstGeom prst="rect">
                <a:avLst/>
              </a:prstGeom>
              <a:solidFill>
                <a:srgbClr val="FFD07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noProof="0" dirty="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ACA37AFD-E631-AABD-881A-3E19CD8D9361}"/>
                  </a:ext>
                </a:extLst>
              </p:cNvPr>
              <p:cNvSpPr/>
              <p:nvPr userDrawn="1"/>
            </p:nvSpPr>
            <p:spPr>
              <a:xfrm>
                <a:off x="12756501" y="3564654"/>
                <a:ext cx="180000" cy="180000"/>
              </a:xfrm>
              <a:prstGeom prst="rect">
                <a:avLst/>
              </a:prstGeom>
              <a:solidFill>
                <a:srgbClr val="FDEBC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noProof="0" dirty="0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FE851968-1E97-5ED8-B02C-1613895A712C}"/>
                  </a:ext>
                </a:extLst>
              </p:cNvPr>
              <p:cNvSpPr/>
              <p:nvPr userDrawn="1"/>
            </p:nvSpPr>
            <p:spPr>
              <a:xfrm>
                <a:off x="12756501" y="3167819"/>
                <a:ext cx="180000" cy="180000"/>
              </a:xfrm>
              <a:prstGeom prst="rect">
                <a:avLst/>
              </a:prstGeom>
              <a:solidFill>
                <a:srgbClr val="DE910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noProof="0" dirty="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7C3E2A54-D2FF-D856-B3F9-A85EBDB42695}"/>
                  </a:ext>
                </a:extLst>
              </p:cNvPr>
              <p:cNvSpPr/>
              <p:nvPr userDrawn="1"/>
            </p:nvSpPr>
            <p:spPr>
              <a:xfrm>
                <a:off x="12954501" y="3365283"/>
                <a:ext cx="180000" cy="180000"/>
              </a:xfrm>
              <a:prstGeom prst="rect">
                <a:avLst/>
              </a:prstGeom>
              <a:solidFill>
                <a:srgbClr val="6666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noProof="0" dirty="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AF97409B-36FD-636D-0E19-92834A50FD4D}"/>
                  </a:ext>
                </a:extLst>
              </p:cNvPr>
              <p:cNvSpPr/>
              <p:nvPr userDrawn="1"/>
            </p:nvSpPr>
            <p:spPr>
              <a:xfrm>
                <a:off x="12954501" y="3564654"/>
                <a:ext cx="180000" cy="180000"/>
              </a:xfrm>
              <a:prstGeom prst="rect">
                <a:avLst/>
              </a:prstGeom>
              <a:solidFill>
                <a:srgbClr val="A0AD0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noProof="0" dirty="0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7B262B7D-0712-FCC0-9B57-1C7EBA2EF2B5}"/>
                  </a:ext>
                </a:extLst>
              </p:cNvPr>
              <p:cNvSpPr/>
              <p:nvPr userDrawn="1"/>
            </p:nvSpPr>
            <p:spPr>
              <a:xfrm>
                <a:off x="12954501" y="3167819"/>
                <a:ext cx="180000" cy="180000"/>
              </a:xfrm>
              <a:prstGeom prst="rect">
                <a:avLst/>
              </a:prstGeom>
              <a:solidFill>
                <a:srgbClr val="EB6C1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noProof="0" dirty="0"/>
              </a:p>
            </p:txBody>
          </p:sp>
          <p:sp>
            <p:nvSpPr>
              <p:cNvPr id="6" name="Rectangle 154">
                <a:extLst>
                  <a:ext uri="{FF2B5EF4-FFF2-40B4-BE49-F238E27FC236}">
                    <a16:creationId xmlns:a16="http://schemas.microsoft.com/office/drawing/2014/main" id="{A4475D82-3F17-7BFC-66E7-E2282AEFA414}"/>
                  </a:ext>
                </a:extLst>
              </p:cNvPr>
              <p:cNvSpPr/>
              <p:nvPr userDrawn="1"/>
            </p:nvSpPr>
            <p:spPr>
              <a:xfrm>
                <a:off x="12756501" y="3764524"/>
                <a:ext cx="180000" cy="180000"/>
              </a:xfrm>
              <a:prstGeom prst="rect">
                <a:avLst/>
              </a:prstGeom>
              <a:solidFill>
                <a:srgbClr val="00387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noProof="0" dirty="0"/>
              </a:p>
            </p:txBody>
          </p:sp>
        </p:grpSp>
        <p:grpSp>
          <p:nvGrpSpPr>
            <p:cNvPr id="8" name="Secondary support palette">
              <a:extLst>
                <a:ext uri="{FF2B5EF4-FFF2-40B4-BE49-F238E27FC236}">
                  <a16:creationId xmlns:a16="http://schemas.microsoft.com/office/drawing/2014/main" id="{F2799A2B-AE40-618C-5953-DA28709B2AA8}"/>
                </a:ext>
              </a:extLst>
            </p:cNvPr>
            <p:cNvGrpSpPr/>
            <p:nvPr userDrawn="1"/>
          </p:nvGrpSpPr>
          <p:grpSpPr>
            <a:xfrm>
              <a:off x="12739852" y="4103488"/>
              <a:ext cx="411299" cy="1104090"/>
              <a:chOff x="12739852" y="4103488"/>
              <a:chExt cx="411299" cy="1104090"/>
            </a:xfrm>
          </p:grpSpPr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589E0B13-439A-19DD-922B-855BDAC90AAE}"/>
                  </a:ext>
                </a:extLst>
              </p:cNvPr>
              <p:cNvSpPr txBox="1"/>
              <p:nvPr userDrawn="1"/>
            </p:nvSpPr>
            <p:spPr>
              <a:xfrm>
                <a:off x="12751917" y="4103488"/>
                <a:ext cx="387169" cy="2492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nb-NO" sz="600" noProof="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Secondary</a:t>
                </a:r>
                <a:r>
                  <a:rPr lang="nb-NO" sz="600" noProof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support </a:t>
                </a:r>
                <a:r>
                  <a:rPr lang="nb-NO" sz="600" noProof="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palette</a:t>
                </a:r>
                <a:endParaRPr lang="nb-NO" sz="600" noProof="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E08A8049-6913-90F4-DCAD-66DA5F5D0E25}"/>
                  </a:ext>
                </a:extLst>
              </p:cNvPr>
              <p:cNvSpPr/>
              <p:nvPr userDrawn="1"/>
            </p:nvSpPr>
            <p:spPr>
              <a:xfrm>
                <a:off x="12739852" y="4395487"/>
                <a:ext cx="411299" cy="8120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noProof="0" dirty="0"/>
              </a:p>
            </p:txBody>
          </p: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63CF61F-C3B3-9928-E704-DC55DB15E50A}"/>
                  </a:ext>
                </a:extLst>
              </p:cNvPr>
              <p:cNvSpPr/>
              <p:nvPr userDrawn="1"/>
            </p:nvSpPr>
            <p:spPr>
              <a:xfrm>
                <a:off x="12756501" y="4610951"/>
                <a:ext cx="180000" cy="180000"/>
              </a:xfrm>
              <a:prstGeom prst="rect">
                <a:avLst/>
              </a:prstGeom>
              <a:solidFill>
                <a:srgbClr val="5D39A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noProof="0" dirty="0"/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6648B518-7D8E-82D2-CB55-2C463732A413}"/>
                  </a:ext>
                </a:extLst>
              </p:cNvPr>
              <p:cNvSpPr/>
              <p:nvPr userDrawn="1"/>
            </p:nvSpPr>
            <p:spPr>
              <a:xfrm>
                <a:off x="12756501" y="4810322"/>
                <a:ext cx="180000" cy="180000"/>
              </a:xfrm>
              <a:prstGeom prst="rect">
                <a:avLst/>
              </a:prstGeom>
              <a:solidFill>
                <a:srgbClr val="8366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noProof="0" dirty="0"/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842BA8D4-9669-7628-F094-F464703554C3}"/>
                  </a:ext>
                </a:extLst>
              </p:cNvPr>
              <p:cNvSpPr/>
              <p:nvPr userDrawn="1"/>
            </p:nvSpPr>
            <p:spPr>
              <a:xfrm>
                <a:off x="12756501" y="5009578"/>
                <a:ext cx="180000" cy="180000"/>
              </a:xfrm>
              <a:prstGeom prst="rect">
                <a:avLst/>
              </a:prstGeom>
              <a:solidFill>
                <a:srgbClr val="B6BA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noProof="0" dirty="0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956391F9-BF13-5EFB-1DF2-0BD835739F8C}"/>
                  </a:ext>
                </a:extLst>
              </p:cNvPr>
              <p:cNvSpPr/>
              <p:nvPr userDrawn="1"/>
            </p:nvSpPr>
            <p:spPr>
              <a:xfrm>
                <a:off x="12756501" y="4413487"/>
                <a:ext cx="180000" cy="180000"/>
              </a:xfrm>
              <a:prstGeom prst="rect">
                <a:avLst/>
              </a:prstGeom>
              <a:solidFill>
                <a:srgbClr val="3E205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noProof="0" dirty="0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850E2E9F-A9CF-0857-7E65-5E1F1E264818}"/>
                  </a:ext>
                </a:extLst>
              </p:cNvPr>
              <p:cNvSpPr/>
              <p:nvPr userDrawn="1"/>
            </p:nvSpPr>
            <p:spPr>
              <a:xfrm>
                <a:off x="12954501" y="4610951"/>
                <a:ext cx="180000" cy="180000"/>
              </a:xfrm>
              <a:prstGeom prst="rect">
                <a:avLst/>
              </a:prstGeom>
              <a:solidFill>
                <a:srgbClr val="D9E17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noProof="0" dirty="0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5CA32E0E-FEA4-3CF4-DC18-16E80C1F3554}"/>
                  </a:ext>
                </a:extLst>
              </p:cNvPr>
              <p:cNvSpPr/>
              <p:nvPr userDrawn="1"/>
            </p:nvSpPr>
            <p:spPr>
              <a:xfrm>
                <a:off x="12954501" y="4810322"/>
                <a:ext cx="180000" cy="180000"/>
              </a:xfrm>
              <a:prstGeom prst="rect">
                <a:avLst/>
              </a:prstGeom>
              <a:solidFill>
                <a:srgbClr val="ECF0C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noProof="0" dirty="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DCF4D9B1-A820-7C78-D9E3-18BE4C1EF5E8}"/>
                  </a:ext>
                </a:extLst>
              </p:cNvPr>
              <p:cNvSpPr/>
              <p:nvPr userDrawn="1"/>
            </p:nvSpPr>
            <p:spPr>
              <a:xfrm>
                <a:off x="12954501" y="5009578"/>
                <a:ext cx="180000" cy="180000"/>
              </a:xfrm>
              <a:prstGeom prst="rect">
                <a:avLst/>
              </a:prstGeom>
              <a:solidFill>
                <a:srgbClr val="EDEB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noProof="0" dirty="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03866353-C2F1-B02D-2F6E-72EA8D36BA7A}"/>
                  </a:ext>
                </a:extLst>
              </p:cNvPr>
              <p:cNvSpPr/>
              <p:nvPr userDrawn="1"/>
            </p:nvSpPr>
            <p:spPr>
              <a:xfrm>
                <a:off x="12954501" y="4413487"/>
                <a:ext cx="180000" cy="180000"/>
              </a:xfrm>
              <a:prstGeom prst="rect">
                <a:avLst/>
              </a:prstGeom>
              <a:solidFill>
                <a:srgbClr val="3D35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noProof="0" dirty="0"/>
              </a:p>
            </p:txBody>
          </p:sp>
        </p:grpSp>
        <p:grpSp>
          <p:nvGrpSpPr>
            <p:cNvPr id="5" name="Primary palette">
              <a:extLst>
                <a:ext uri="{FF2B5EF4-FFF2-40B4-BE49-F238E27FC236}">
                  <a16:creationId xmlns:a16="http://schemas.microsoft.com/office/drawing/2014/main" id="{8529A05F-1103-3115-FB42-033300605799}"/>
                </a:ext>
              </a:extLst>
            </p:cNvPr>
            <p:cNvGrpSpPr/>
            <p:nvPr userDrawn="1"/>
          </p:nvGrpSpPr>
          <p:grpSpPr>
            <a:xfrm>
              <a:off x="12739852" y="1773238"/>
              <a:ext cx="411299" cy="1023527"/>
              <a:chOff x="12739852" y="1773238"/>
              <a:chExt cx="411299" cy="1023527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8FAE14C6-2324-7F68-DC75-BB2E484F7851}"/>
                  </a:ext>
                </a:extLst>
              </p:cNvPr>
              <p:cNvSpPr/>
              <p:nvPr userDrawn="1"/>
            </p:nvSpPr>
            <p:spPr>
              <a:xfrm>
                <a:off x="12739852" y="1984674"/>
                <a:ext cx="411299" cy="8120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noProof="0" dirty="0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E1CE143A-CD9C-11D9-81BB-7C5ED2405C43}"/>
                  </a:ext>
                </a:extLst>
              </p:cNvPr>
              <p:cNvSpPr/>
              <p:nvPr userDrawn="1"/>
            </p:nvSpPr>
            <p:spPr>
              <a:xfrm>
                <a:off x="12756501" y="2200138"/>
                <a:ext cx="180000" cy="180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noProof="0" dirty="0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11AEEC6E-0ECE-A73E-2178-8F75D92EA889}"/>
                  </a:ext>
                </a:extLst>
              </p:cNvPr>
              <p:cNvSpPr/>
              <p:nvPr userDrawn="1"/>
            </p:nvSpPr>
            <p:spPr>
              <a:xfrm>
                <a:off x="12756501" y="2399509"/>
                <a:ext cx="180000" cy="180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noProof="0" dirty="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477DA3AE-E072-0F09-4ACF-7461486587F0}"/>
                  </a:ext>
                </a:extLst>
              </p:cNvPr>
              <p:cNvSpPr/>
              <p:nvPr userDrawn="1"/>
            </p:nvSpPr>
            <p:spPr>
              <a:xfrm>
                <a:off x="12756501" y="2598765"/>
                <a:ext cx="180000" cy="18000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noProof="0" dirty="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A4A90704-FB1A-16EF-E330-2889FC98B83E}"/>
                  </a:ext>
                </a:extLst>
              </p:cNvPr>
              <p:cNvSpPr/>
              <p:nvPr userDrawn="1"/>
            </p:nvSpPr>
            <p:spPr>
              <a:xfrm>
                <a:off x="12756501" y="2002674"/>
                <a:ext cx="180000" cy="180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noProof="0" dirty="0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68E0792-11F3-C4B3-B9CB-44C557B01246}"/>
                  </a:ext>
                </a:extLst>
              </p:cNvPr>
              <p:cNvSpPr/>
              <p:nvPr userDrawn="1"/>
            </p:nvSpPr>
            <p:spPr>
              <a:xfrm>
                <a:off x="12954501" y="2200138"/>
                <a:ext cx="180000" cy="1800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noProof="0" dirty="0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F9A25640-CE62-A5F4-0C1E-B751206CB713}"/>
                  </a:ext>
                </a:extLst>
              </p:cNvPr>
              <p:cNvSpPr/>
              <p:nvPr userDrawn="1"/>
            </p:nvSpPr>
            <p:spPr>
              <a:xfrm>
                <a:off x="12954501" y="2399509"/>
                <a:ext cx="180000" cy="1800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noProof="0" dirty="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2BB7BBA8-A7D2-699E-B421-150E3787E61A}"/>
                  </a:ext>
                </a:extLst>
              </p:cNvPr>
              <p:cNvSpPr/>
              <p:nvPr userDrawn="1"/>
            </p:nvSpPr>
            <p:spPr>
              <a:xfrm>
                <a:off x="12954501" y="2598765"/>
                <a:ext cx="180000" cy="180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noProof="0" dirty="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DAD71B60-2C35-3835-95DE-62554CECD7DA}"/>
                  </a:ext>
                </a:extLst>
              </p:cNvPr>
              <p:cNvSpPr/>
              <p:nvPr userDrawn="1"/>
            </p:nvSpPr>
            <p:spPr>
              <a:xfrm>
                <a:off x="12954501" y="2002674"/>
                <a:ext cx="180000" cy="180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noProof="0" dirty="0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5F20ADC-0BF0-861F-3E72-B5017C5D554B}"/>
                  </a:ext>
                </a:extLst>
              </p:cNvPr>
              <p:cNvSpPr txBox="1"/>
              <p:nvPr userDrawn="1"/>
            </p:nvSpPr>
            <p:spPr>
              <a:xfrm>
                <a:off x="12751917" y="1773238"/>
                <a:ext cx="387169" cy="1661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nb-NO" sz="600" noProof="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Primary</a:t>
                </a:r>
                <a:r>
                  <a:rPr lang="nb-NO" sz="600" noProof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nb-NO" sz="600" noProof="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palette</a:t>
                </a:r>
                <a:endParaRPr lang="nb-NO" sz="600" noProof="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4" name="Explenation">
              <a:extLst>
                <a:ext uri="{FF2B5EF4-FFF2-40B4-BE49-F238E27FC236}">
                  <a16:creationId xmlns:a16="http://schemas.microsoft.com/office/drawing/2014/main" id="{901EE4A1-638A-93B3-1D8D-C4F8C1342430}"/>
                </a:ext>
              </a:extLst>
            </p:cNvPr>
            <p:cNvSpPr txBox="1"/>
            <p:nvPr userDrawn="1"/>
          </p:nvSpPr>
          <p:spPr>
            <a:xfrm>
              <a:off x="12683789" y="5349092"/>
              <a:ext cx="523426" cy="3323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nb-NO" sz="600" noProof="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Use</a:t>
              </a:r>
              <a:r>
                <a:rPr lang="nb-NO" sz="600" noProof="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nb-NO" sz="600" noProof="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the</a:t>
              </a:r>
              <a:r>
                <a:rPr lang="nb-NO" sz="600" noProof="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nb-NO" sz="600" noProof="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eyedropper</a:t>
              </a:r>
              <a:r>
                <a:rPr lang="nb-NO" sz="600" noProof="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nb-NO" sz="600" noProof="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tool</a:t>
              </a:r>
              <a:r>
                <a:rPr lang="nb-NO" sz="600" noProof="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to sample </a:t>
              </a:r>
              <a:r>
                <a:rPr lang="nb-NO" sz="600" noProof="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colours</a:t>
              </a:r>
              <a:endParaRPr lang="nb-NO" sz="600" noProof="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16" name="Logo">
            <a:extLst>
              <a:ext uri="{FF2B5EF4-FFF2-40B4-BE49-F238E27FC236}">
                <a16:creationId xmlns:a16="http://schemas.microsoft.com/office/drawing/2014/main" id="{516D3588-D93C-2BEA-A440-5D81E321E58C}"/>
              </a:ext>
            </a:extLst>
          </p:cNvPr>
          <p:cNvGrpSpPr/>
          <p:nvPr userDrawn="1"/>
        </p:nvGrpSpPr>
        <p:grpSpPr>
          <a:xfrm>
            <a:off x="10445270" y="6286239"/>
            <a:ext cx="1209486" cy="290596"/>
            <a:chOff x="10614361" y="6122511"/>
            <a:chExt cx="1314520" cy="315832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F5D738B-6645-848A-F554-4C0C59F27D28}"/>
                </a:ext>
              </a:extLst>
            </p:cNvPr>
            <p:cNvSpPr/>
            <p:nvPr/>
          </p:nvSpPr>
          <p:spPr>
            <a:xfrm>
              <a:off x="11015982" y="6202119"/>
              <a:ext cx="105209" cy="157600"/>
            </a:xfrm>
            <a:custGeom>
              <a:avLst/>
              <a:gdLst>
                <a:gd name="connsiteX0" fmla="*/ 99364 w 105209"/>
                <a:gd name="connsiteY0" fmla="*/ 17314 h 157600"/>
                <a:gd name="connsiteX1" fmla="*/ 99364 w 105209"/>
                <a:gd name="connsiteY1" fmla="*/ 46538 h 157600"/>
                <a:gd name="connsiteX2" fmla="*/ 53037 w 105209"/>
                <a:gd name="connsiteY2" fmla="*/ 24894 h 157600"/>
                <a:gd name="connsiteX3" fmla="*/ 28571 w 105209"/>
                <a:gd name="connsiteY3" fmla="*/ 41344 h 157600"/>
                <a:gd name="connsiteX4" fmla="*/ 46110 w 105209"/>
                <a:gd name="connsiteY4" fmla="*/ 59963 h 157600"/>
                <a:gd name="connsiteX5" fmla="*/ 67326 w 105209"/>
                <a:gd name="connsiteY5" fmla="*/ 67326 h 157600"/>
                <a:gd name="connsiteX6" fmla="*/ 105210 w 105209"/>
                <a:gd name="connsiteY6" fmla="*/ 111919 h 157600"/>
                <a:gd name="connsiteX7" fmla="*/ 49577 w 105209"/>
                <a:gd name="connsiteY7" fmla="*/ 157601 h 157600"/>
                <a:gd name="connsiteX8" fmla="*/ 870 w 105209"/>
                <a:gd name="connsiteY8" fmla="*/ 137248 h 157600"/>
                <a:gd name="connsiteX9" fmla="*/ 870 w 105209"/>
                <a:gd name="connsiteY9" fmla="*/ 107371 h 157600"/>
                <a:gd name="connsiteX10" fmla="*/ 50229 w 105209"/>
                <a:gd name="connsiteY10" fmla="*/ 132700 h 157600"/>
                <a:gd name="connsiteX11" fmla="*/ 76856 w 105209"/>
                <a:gd name="connsiteY11" fmla="*/ 113435 h 157600"/>
                <a:gd name="connsiteX12" fmla="*/ 56721 w 105209"/>
                <a:gd name="connsiteY12" fmla="*/ 92872 h 157600"/>
                <a:gd name="connsiteX13" fmla="*/ 37021 w 105209"/>
                <a:gd name="connsiteY13" fmla="*/ 85945 h 157600"/>
                <a:gd name="connsiteX14" fmla="*/ 0 w 105209"/>
                <a:gd name="connsiteY14" fmla="*/ 42650 h 157600"/>
                <a:gd name="connsiteX15" fmla="*/ 53472 w 105209"/>
                <a:gd name="connsiteY15" fmla="*/ 0 h 157600"/>
                <a:gd name="connsiteX16" fmla="*/ 99364 w 105209"/>
                <a:gd name="connsiteY16" fmla="*/ 17314 h 15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209" h="157600">
                  <a:moveTo>
                    <a:pt x="99364" y="17314"/>
                  </a:moveTo>
                  <a:lnTo>
                    <a:pt x="99364" y="46538"/>
                  </a:lnTo>
                  <a:cubicBezTo>
                    <a:pt x="85510" y="32466"/>
                    <a:pt x="68406" y="24894"/>
                    <a:pt x="53037" y="24894"/>
                  </a:cubicBezTo>
                  <a:cubicBezTo>
                    <a:pt x="37667" y="24894"/>
                    <a:pt x="28571" y="30957"/>
                    <a:pt x="28571" y="41344"/>
                  </a:cubicBezTo>
                  <a:cubicBezTo>
                    <a:pt x="28571" y="50222"/>
                    <a:pt x="33765" y="55633"/>
                    <a:pt x="46110" y="59963"/>
                  </a:cubicBezTo>
                  <a:lnTo>
                    <a:pt x="67326" y="67326"/>
                  </a:lnTo>
                  <a:cubicBezTo>
                    <a:pt x="94170" y="76639"/>
                    <a:pt x="105210" y="89622"/>
                    <a:pt x="105210" y="111919"/>
                  </a:cubicBezTo>
                  <a:cubicBezTo>
                    <a:pt x="105210" y="139192"/>
                    <a:pt x="82478" y="157601"/>
                    <a:pt x="49577" y="157601"/>
                  </a:cubicBezTo>
                  <a:cubicBezTo>
                    <a:pt x="28578" y="157601"/>
                    <a:pt x="11040" y="148288"/>
                    <a:pt x="870" y="137248"/>
                  </a:cubicBezTo>
                  <a:lnTo>
                    <a:pt x="870" y="107371"/>
                  </a:lnTo>
                  <a:cubicBezTo>
                    <a:pt x="15594" y="123822"/>
                    <a:pt x="33779" y="132700"/>
                    <a:pt x="50229" y="132700"/>
                  </a:cubicBezTo>
                  <a:cubicBezTo>
                    <a:pt x="66897" y="132700"/>
                    <a:pt x="76856" y="125556"/>
                    <a:pt x="76856" y="113435"/>
                  </a:cubicBezTo>
                  <a:cubicBezTo>
                    <a:pt x="76856" y="103041"/>
                    <a:pt x="70575" y="97848"/>
                    <a:pt x="56721" y="92872"/>
                  </a:cubicBezTo>
                  <a:lnTo>
                    <a:pt x="37021" y="85945"/>
                  </a:lnTo>
                  <a:cubicBezTo>
                    <a:pt x="10829" y="76849"/>
                    <a:pt x="0" y="63866"/>
                    <a:pt x="0" y="42650"/>
                  </a:cubicBezTo>
                  <a:cubicBezTo>
                    <a:pt x="0" y="17103"/>
                    <a:pt x="21862" y="0"/>
                    <a:pt x="53472" y="0"/>
                  </a:cubicBezTo>
                  <a:cubicBezTo>
                    <a:pt x="70357" y="0"/>
                    <a:pt x="88542" y="6927"/>
                    <a:pt x="99364" y="17314"/>
                  </a:cubicBezTo>
                </a:path>
              </a:pathLst>
            </a:custGeom>
            <a:solidFill>
              <a:srgbClr val="3A0E00"/>
            </a:solidFill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FC22C6A-8441-80F5-A30F-EF78E57AEF4F}"/>
                </a:ext>
              </a:extLst>
            </p:cNvPr>
            <p:cNvSpPr/>
            <p:nvPr/>
          </p:nvSpPr>
          <p:spPr>
            <a:xfrm>
              <a:off x="11127256" y="6217271"/>
              <a:ext cx="87025" cy="142441"/>
            </a:xfrm>
            <a:custGeom>
              <a:avLst/>
              <a:gdLst>
                <a:gd name="connsiteX0" fmla="*/ 48924 w 87025"/>
                <a:gd name="connsiteY0" fmla="*/ 0 h 142441"/>
                <a:gd name="connsiteX1" fmla="*/ 48924 w 87025"/>
                <a:gd name="connsiteY1" fmla="*/ 30522 h 142441"/>
                <a:gd name="connsiteX2" fmla="*/ 82695 w 87025"/>
                <a:gd name="connsiteY2" fmla="*/ 30522 h 142441"/>
                <a:gd name="connsiteX3" fmla="*/ 82695 w 87025"/>
                <a:gd name="connsiteY3" fmla="*/ 52384 h 142441"/>
                <a:gd name="connsiteX4" fmla="*/ 48924 w 87025"/>
                <a:gd name="connsiteY4" fmla="*/ 52384 h 142441"/>
                <a:gd name="connsiteX5" fmla="*/ 48924 w 87025"/>
                <a:gd name="connsiteY5" fmla="*/ 95679 h 142441"/>
                <a:gd name="connsiteX6" fmla="*/ 68841 w 87025"/>
                <a:gd name="connsiteY6" fmla="*/ 119274 h 142441"/>
                <a:gd name="connsiteX7" fmla="*/ 87026 w 87025"/>
                <a:gd name="connsiteY7" fmla="*/ 114298 h 142441"/>
                <a:gd name="connsiteX8" fmla="*/ 87026 w 87025"/>
                <a:gd name="connsiteY8" fmla="*/ 137458 h 142441"/>
                <a:gd name="connsiteX9" fmla="*/ 64294 w 87025"/>
                <a:gd name="connsiteY9" fmla="*/ 142441 h 142441"/>
                <a:gd name="connsiteX10" fmla="*/ 22514 w 87025"/>
                <a:gd name="connsiteY10" fmla="*/ 96977 h 142441"/>
                <a:gd name="connsiteX11" fmla="*/ 22514 w 87025"/>
                <a:gd name="connsiteY11" fmla="*/ 52384 h 142441"/>
                <a:gd name="connsiteX12" fmla="*/ 0 w 87025"/>
                <a:gd name="connsiteY12" fmla="*/ 52384 h 142441"/>
                <a:gd name="connsiteX13" fmla="*/ 0 w 87025"/>
                <a:gd name="connsiteY13" fmla="*/ 30522 h 142441"/>
                <a:gd name="connsiteX14" fmla="*/ 22514 w 87025"/>
                <a:gd name="connsiteY14" fmla="*/ 30522 h 142441"/>
                <a:gd name="connsiteX15" fmla="*/ 22514 w 87025"/>
                <a:gd name="connsiteY15" fmla="*/ 0 h 142441"/>
                <a:gd name="connsiteX16" fmla="*/ 48924 w 87025"/>
                <a:gd name="connsiteY16" fmla="*/ 0 h 14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7025" h="142441">
                  <a:moveTo>
                    <a:pt x="48924" y="0"/>
                  </a:moveTo>
                  <a:lnTo>
                    <a:pt x="48924" y="30522"/>
                  </a:lnTo>
                  <a:lnTo>
                    <a:pt x="82695" y="30522"/>
                  </a:lnTo>
                  <a:lnTo>
                    <a:pt x="82695" y="52384"/>
                  </a:lnTo>
                  <a:lnTo>
                    <a:pt x="48924" y="52384"/>
                  </a:lnTo>
                  <a:lnTo>
                    <a:pt x="48924" y="95679"/>
                  </a:lnTo>
                  <a:cubicBezTo>
                    <a:pt x="48924" y="111912"/>
                    <a:pt x="58019" y="119274"/>
                    <a:pt x="68841" y="119274"/>
                  </a:cubicBezTo>
                  <a:cubicBezTo>
                    <a:pt x="76204" y="119274"/>
                    <a:pt x="81832" y="117323"/>
                    <a:pt x="87026" y="114298"/>
                  </a:cubicBezTo>
                  <a:lnTo>
                    <a:pt x="87026" y="137458"/>
                  </a:lnTo>
                  <a:cubicBezTo>
                    <a:pt x="79235" y="140925"/>
                    <a:pt x="71221" y="142441"/>
                    <a:pt x="64294" y="142441"/>
                  </a:cubicBezTo>
                  <a:cubicBezTo>
                    <a:pt x="40263" y="142441"/>
                    <a:pt x="22514" y="127507"/>
                    <a:pt x="22514" y="96977"/>
                  </a:cubicBezTo>
                  <a:lnTo>
                    <a:pt x="22514" y="52384"/>
                  </a:lnTo>
                  <a:lnTo>
                    <a:pt x="0" y="52384"/>
                  </a:lnTo>
                  <a:lnTo>
                    <a:pt x="0" y="30522"/>
                  </a:lnTo>
                  <a:lnTo>
                    <a:pt x="22514" y="30522"/>
                  </a:lnTo>
                  <a:lnTo>
                    <a:pt x="22514" y="0"/>
                  </a:lnTo>
                  <a:lnTo>
                    <a:pt x="48924" y="0"/>
                  </a:lnTo>
                  <a:close/>
                </a:path>
              </a:pathLst>
            </a:custGeom>
            <a:solidFill>
              <a:srgbClr val="3A0E00"/>
            </a:solidFill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1122D7-569D-5F42-5E75-10194279AECD}"/>
                </a:ext>
              </a:extLst>
            </p:cNvPr>
            <p:cNvSpPr/>
            <p:nvPr/>
          </p:nvSpPr>
          <p:spPr>
            <a:xfrm>
              <a:off x="11228128" y="6245196"/>
              <a:ext cx="105216" cy="114508"/>
            </a:xfrm>
            <a:custGeom>
              <a:avLst/>
              <a:gdLst>
                <a:gd name="connsiteX0" fmla="*/ 0 w 105216"/>
                <a:gd name="connsiteY0" fmla="*/ 85510 h 114508"/>
                <a:gd name="connsiteX1" fmla="*/ 30957 w 105216"/>
                <a:gd name="connsiteY1" fmla="*/ 52819 h 114508"/>
                <a:gd name="connsiteX2" fmla="*/ 55851 w 105216"/>
                <a:gd name="connsiteY2" fmla="*/ 44811 h 114508"/>
                <a:gd name="connsiteX3" fmla="*/ 66245 w 105216"/>
                <a:gd name="connsiteY3" fmla="*/ 35723 h 114508"/>
                <a:gd name="connsiteX4" fmla="*/ 45464 w 105216"/>
                <a:gd name="connsiteY4" fmla="*/ 22732 h 114508"/>
                <a:gd name="connsiteX5" fmla="*/ 5846 w 105216"/>
                <a:gd name="connsiteY5" fmla="*/ 35505 h 114508"/>
                <a:gd name="connsiteX6" fmla="*/ 5846 w 105216"/>
                <a:gd name="connsiteY6" fmla="*/ 11257 h 114508"/>
                <a:gd name="connsiteX7" fmla="*/ 45899 w 105216"/>
                <a:gd name="connsiteY7" fmla="*/ 0 h 114508"/>
                <a:gd name="connsiteX8" fmla="*/ 92661 w 105216"/>
                <a:gd name="connsiteY8" fmla="*/ 37232 h 114508"/>
                <a:gd name="connsiteX9" fmla="*/ 92661 w 105216"/>
                <a:gd name="connsiteY9" fmla="*/ 83559 h 114508"/>
                <a:gd name="connsiteX10" fmla="*/ 99806 w 105216"/>
                <a:gd name="connsiteY10" fmla="*/ 92430 h 114508"/>
                <a:gd name="connsiteX11" fmla="*/ 105217 w 105216"/>
                <a:gd name="connsiteY11" fmla="*/ 91131 h 114508"/>
                <a:gd name="connsiteX12" fmla="*/ 105217 w 105216"/>
                <a:gd name="connsiteY12" fmla="*/ 112347 h 114508"/>
                <a:gd name="connsiteX13" fmla="*/ 91791 w 105216"/>
                <a:gd name="connsiteY13" fmla="*/ 114509 h 114508"/>
                <a:gd name="connsiteX14" fmla="*/ 69277 w 105216"/>
                <a:gd name="connsiteY14" fmla="*/ 98058 h 114508"/>
                <a:gd name="connsiteX15" fmla="*/ 33126 w 105216"/>
                <a:gd name="connsiteY15" fmla="*/ 114509 h 114508"/>
                <a:gd name="connsiteX16" fmla="*/ 0 w 105216"/>
                <a:gd name="connsiteY16" fmla="*/ 85510 h 114508"/>
                <a:gd name="connsiteX17" fmla="*/ 66245 w 105216"/>
                <a:gd name="connsiteY17" fmla="*/ 71003 h 114508"/>
                <a:gd name="connsiteX18" fmla="*/ 66245 w 105216"/>
                <a:gd name="connsiteY18" fmla="*/ 59311 h 114508"/>
                <a:gd name="connsiteX19" fmla="*/ 38965 w 105216"/>
                <a:gd name="connsiteY19" fmla="*/ 70133 h 114508"/>
                <a:gd name="connsiteX20" fmla="*/ 25757 w 105216"/>
                <a:gd name="connsiteY20" fmla="*/ 83341 h 114508"/>
                <a:gd name="connsiteX21" fmla="*/ 38965 w 105216"/>
                <a:gd name="connsiteY21" fmla="*/ 93735 h 114508"/>
                <a:gd name="connsiteX22" fmla="*/ 66245 w 105216"/>
                <a:gd name="connsiteY22" fmla="*/ 71003 h 114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5216" h="114508">
                  <a:moveTo>
                    <a:pt x="0" y="85510"/>
                  </a:moveTo>
                  <a:cubicBezTo>
                    <a:pt x="0" y="66673"/>
                    <a:pt x="11475" y="58883"/>
                    <a:pt x="30957" y="52819"/>
                  </a:cubicBezTo>
                  <a:lnTo>
                    <a:pt x="55851" y="44811"/>
                  </a:lnTo>
                  <a:cubicBezTo>
                    <a:pt x="63213" y="42650"/>
                    <a:pt x="66245" y="40046"/>
                    <a:pt x="66245" y="35723"/>
                  </a:cubicBezTo>
                  <a:cubicBezTo>
                    <a:pt x="66245" y="26627"/>
                    <a:pt x="57802" y="22732"/>
                    <a:pt x="45464" y="22732"/>
                  </a:cubicBezTo>
                  <a:cubicBezTo>
                    <a:pt x="30957" y="22732"/>
                    <a:pt x="16668" y="28361"/>
                    <a:pt x="5846" y="35505"/>
                  </a:cubicBezTo>
                  <a:lnTo>
                    <a:pt x="5846" y="11257"/>
                  </a:lnTo>
                  <a:cubicBezTo>
                    <a:pt x="15805" y="4330"/>
                    <a:pt x="30740" y="0"/>
                    <a:pt x="45899" y="0"/>
                  </a:cubicBezTo>
                  <a:cubicBezTo>
                    <a:pt x="75558" y="0"/>
                    <a:pt x="92661" y="12120"/>
                    <a:pt x="92661" y="37232"/>
                  </a:cubicBezTo>
                  <a:lnTo>
                    <a:pt x="92661" y="83559"/>
                  </a:lnTo>
                  <a:cubicBezTo>
                    <a:pt x="92661" y="90914"/>
                    <a:pt x="96774" y="92430"/>
                    <a:pt x="99806" y="92430"/>
                  </a:cubicBezTo>
                  <a:cubicBezTo>
                    <a:pt x="101322" y="92430"/>
                    <a:pt x="103055" y="92212"/>
                    <a:pt x="105217" y="91131"/>
                  </a:cubicBezTo>
                  <a:lnTo>
                    <a:pt x="105217" y="112347"/>
                  </a:lnTo>
                  <a:cubicBezTo>
                    <a:pt x="101532" y="113646"/>
                    <a:pt x="97209" y="114509"/>
                    <a:pt x="91791" y="114509"/>
                  </a:cubicBezTo>
                  <a:cubicBezTo>
                    <a:pt x="80099" y="114509"/>
                    <a:pt x="71228" y="108445"/>
                    <a:pt x="69277" y="98058"/>
                  </a:cubicBezTo>
                  <a:cubicBezTo>
                    <a:pt x="62567" y="108880"/>
                    <a:pt x="49794" y="114509"/>
                    <a:pt x="33126" y="114509"/>
                  </a:cubicBezTo>
                  <a:cubicBezTo>
                    <a:pt x="14724" y="114516"/>
                    <a:pt x="0" y="103694"/>
                    <a:pt x="0" y="85510"/>
                  </a:cubicBezTo>
                  <a:moveTo>
                    <a:pt x="66245" y="71003"/>
                  </a:moveTo>
                  <a:lnTo>
                    <a:pt x="66245" y="59311"/>
                  </a:lnTo>
                  <a:lnTo>
                    <a:pt x="38965" y="70133"/>
                  </a:lnTo>
                  <a:cubicBezTo>
                    <a:pt x="31603" y="73165"/>
                    <a:pt x="25757" y="76197"/>
                    <a:pt x="25757" y="83341"/>
                  </a:cubicBezTo>
                  <a:cubicBezTo>
                    <a:pt x="25757" y="89833"/>
                    <a:pt x="31385" y="93735"/>
                    <a:pt x="38965" y="93735"/>
                  </a:cubicBezTo>
                  <a:cubicBezTo>
                    <a:pt x="55205" y="93735"/>
                    <a:pt x="66245" y="84646"/>
                    <a:pt x="66245" y="71003"/>
                  </a:cubicBezTo>
                </a:path>
              </a:pathLst>
            </a:custGeom>
            <a:solidFill>
              <a:srgbClr val="3A0E00"/>
            </a:solidFill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3047552-D900-3789-EB10-D33021644557}"/>
                </a:ext>
              </a:extLst>
            </p:cNvPr>
            <p:cNvSpPr/>
            <p:nvPr/>
          </p:nvSpPr>
          <p:spPr>
            <a:xfrm>
              <a:off x="11336974" y="6217271"/>
              <a:ext cx="87025" cy="142441"/>
            </a:xfrm>
            <a:custGeom>
              <a:avLst/>
              <a:gdLst>
                <a:gd name="connsiteX0" fmla="*/ 48924 w 87025"/>
                <a:gd name="connsiteY0" fmla="*/ 0 h 142441"/>
                <a:gd name="connsiteX1" fmla="*/ 48924 w 87025"/>
                <a:gd name="connsiteY1" fmla="*/ 30522 h 142441"/>
                <a:gd name="connsiteX2" fmla="*/ 82695 w 87025"/>
                <a:gd name="connsiteY2" fmla="*/ 30522 h 142441"/>
                <a:gd name="connsiteX3" fmla="*/ 82695 w 87025"/>
                <a:gd name="connsiteY3" fmla="*/ 52384 h 142441"/>
                <a:gd name="connsiteX4" fmla="*/ 48924 w 87025"/>
                <a:gd name="connsiteY4" fmla="*/ 52384 h 142441"/>
                <a:gd name="connsiteX5" fmla="*/ 48924 w 87025"/>
                <a:gd name="connsiteY5" fmla="*/ 95679 h 142441"/>
                <a:gd name="connsiteX6" fmla="*/ 68842 w 87025"/>
                <a:gd name="connsiteY6" fmla="*/ 119274 h 142441"/>
                <a:gd name="connsiteX7" fmla="*/ 87026 w 87025"/>
                <a:gd name="connsiteY7" fmla="*/ 114298 h 142441"/>
                <a:gd name="connsiteX8" fmla="*/ 87026 w 87025"/>
                <a:gd name="connsiteY8" fmla="*/ 137458 h 142441"/>
                <a:gd name="connsiteX9" fmla="*/ 64294 w 87025"/>
                <a:gd name="connsiteY9" fmla="*/ 142441 h 142441"/>
                <a:gd name="connsiteX10" fmla="*/ 22514 w 87025"/>
                <a:gd name="connsiteY10" fmla="*/ 96977 h 142441"/>
                <a:gd name="connsiteX11" fmla="*/ 22514 w 87025"/>
                <a:gd name="connsiteY11" fmla="*/ 52384 h 142441"/>
                <a:gd name="connsiteX12" fmla="*/ 0 w 87025"/>
                <a:gd name="connsiteY12" fmla="*/ 52384 h 142441"/>
                <a:gd name="connsiteX13" fmla="*/ 0 w 87025"/>
                <a:gd name="connsiteY13" fmla="*/ 30522 h 142441"/>
                <a:gd name="connsiteX14" fmla="*/ 22514 w 87025"/>
                <a:gd name="connsiteY14" fmla="*/ 30522 h 142441"/>
                <a:gd name="connsiteX15" fmla="*/ 22514 w 87025"/>
                <a:gd name="connsiteY15" fmla="*/ 0 h 142441"/>
                <a:gd name="connsiteX16" fmla="*/ 48924 w 87025"/>
                <a:gd name="connsiteY16" fmla="*/ 0 h 14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7025" h="142441">
                  <a:moveTo>
                    <a:pt x="48924" y="0"/>
                  </a:moveTo>
                  <a:lnTo>
                    <a:pt x="48924" y="30522"/>
                  </a:lnTo>
                  <a:lnTo>
                    <a:pt x="82695" y="30522"/>
                  </a:lnTo>
                  <a:lnTo>
                    <a:pt x="82695" y="52384"/>
                  </a:lnTo>
                  <a:lnTo>
                    <a:pt x="48924" y="52384"/>
                  </a:lnTo>
                  <a:lnTo>
                    <a:pt x="48924" y="95679"/>
                  </a:lnTo>
                  <a:cubicBezTo>
                    <a:pt x="48924" y="111912"/>
                    <a:pt x="58019" y="119274"/>
                    <a:pt x="68842" y="119274"/>
                  </a:cubicBezTo>
                  <a:cubicBezTo>
                    <a:pt x="76204" y="119274"/>
                    <a:pt x="81832" y="117323"/>
                    <a:pt x="87026" y="114298"/>
                  </a:cubicBezTo>
                  <a:lnTo>
                    <a:pt x="87026" y="137458"/>
                  </a:lnTo>
                  <a:cubicBezTo>
                    <a:pt x="79235" y="140925"/>
                    <a:pt x="71221" y="142441"/>
                    <a:pt x="64294" y="142441"/>
                  </a:cubicBezTo>
                  <a:cubicBezTo>
                    <a:pt x="40263" y="142441"/>
                    <a:pt x="22514" y="127507"/>
                    <a:pt x="22514" y="96977"/>
                  </a:cubicBezTo>
                  <a:lnTo>
                    <a:pt x="22514" y="52384"/>
                  </a:lnTo>
                  <a:lnTo>
                    <a:pt x="0" y="52384"/>
                  </a:lnTo>
                  <a:lnTo>
                    <a:pt x="0" y="30522"/>
                  </a:lnTo>
                  <a:lnTo>
                    <a:pt x="22514" y="30522"/>
                  </a:lnTo>
                  <a:lnTo>
                    <a:pt x="22514" y="0"/>
                  </a:lnTo>
                  <a:lnTo>
                    <a:pt x="48924" y="0"/>
                  </a:lnTo>
                  <a:close/>
                </a:path>
              </a:pathLst>
            </a:custGeom>
            <a:solidFill>
              <a:srgbClr val="3A0E00"/>
            </a:solidFill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209FB22-29E3-3399-07D9-6D7238ED3442}"/>
                </a:ext>
              </a:extLst>
            </p:cNvPr>
            <p:cNvSpPr/>
            <p:nvPr/>
          </p:nvSpPr>
          <p:spPr>
            <a:xfrm>
              <a:off x="11443910" y="6204715"/>
              <a:ext cx="108241" cy="152400"/>
            </a:xfrm>
            <a:custGeom>
              <a:avLst/>
              <a:gdLst>
                <a:gd name="connsiteX0" fmla="*/ 50440 w 108241"/>
                <a:gd name="connsiteY0" fmla="*/ 95679 h 152400"/>
                <a:gd name="connsiteX1" fmla="*/ 108242 w 108241"/>
                <a:gd name="connsiteY1" fmla="*/ 152400 h 152400"/>
                <a:gd name="connsiteX2" fmla="*/ 73389 w 108241"/>
                <a:gd name="connsiteY2" fmla="*/ 152400 h 152400"/>
                <a:gd name="connsiteX3" fmla="*/ 26409 w 108241"/>
                <a:gd name="connsiteY3" fmla="*/ 106936 h 152400"/>
                <a:gd name="connsiteX4" fmla="*/ 26409 w 108241"/>
                <a:gd name="connsiteY4" fmla="*/ 152400 h 152400"/>
                <a:gd name="connsiteX5" fmla="*/ 0 w 108241"/>
                <a:gd name="connsiteY5" fmla="*/ 152400 h 152400"/>
                <a:gd name="connsiteX6" fmla="*/ 0 w 108241"/>
                <a:gd name="connsiteY6" fmla="*/ 0 h 152400"/>
                <a:gd name="connsiteX7" fmla="*/ 26409 w 108241"/>
                <a:gd name="connsiteY7" fmla="*/ 0 h 152400"/>
                <a:gd name="connsiteX8" fmla="*/ 26409 w 108241"/>
                <a:gd name="connsiteY8" fmla="*/ 87236 h 152400"/>
                <a:gd name="connsiteX9" fmla="*/ 69494 w 108241"/>
                <a:gd name="connsiteY9" fmla="*/ 43078 h 152400"/>
                <a:gd name="connsiteX10" fmla="*/ 101750 w 108241"/>
                <a:gd name="connsiteY10" fmla="*/ 43078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241" h="152400">
                  <a:moveTo>
                    <a:pt x="50440" y="95679"/>
                  </a:moveTo>
                  <a:lnTo>
                    <a:pt x="108242" y="152400"/>
                  </a:lnTo>
                  <a:lnTo>
                    <a:pt x="73389" y="152400"/>
                  </a:lnTo>
                  <a:lnTo>
                    <a:pt x="26409" y="106936"/>
                  </a:lnTo>
                  <a:lnTo>
                    <a:pt x="26409" y="152400"/>
                  </a:lnTo>
                  <a:lnTo>
                    <a:pt x="0" y="152400"/>
                  </a:lnTo>
                  <a:lnTo>
                    <a:pt x="0" y="0"/>
                  </a:lnTo>
                  <a:lnTo>
                    <a:pt x="26409" y="0"/>
                  </a:lnTo>
                  <a:lnTo>
                    <a:pt x="26409" y="87236"/>
                  </a:lnTo>
                  <a:lnTo>
                    <a:pt x="69494" y="43078"/>
                  </a:lnTo>
                  <a:lnTo>
                    <a:pt x="101750" y="43078"/>
                  </a:lnTo>
                  <a:close/>
                </a:path>
              </a:pathLst>
            </a:custGeom>
            <a:solidFill>
              <a:srgbClr val="3A0E00"/>
            </a:solidFill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85BE16D-3E65-5925-6494-14FCF8F14926}"/>
                </a:ext>
              </a:extLst>
            </p:cNvPr>
            <p:cNvSpPr/>
            <p:nvPr/>
          </p:nvSpPr>
          <p:spPr>
            <a:xfrm>
              <a:off x="11559752" y="6245196"/>
              <a:ext cx="74687" cy="111919"/>
            </a:xfrm>
            <a:custGeom>
              <a:avLst/>
              <a:gdLst>
                <a:gd name="connsiteX0" fmla="*/ 0 w 74687"/>
                <a:gd name="connsiteY0" fmla="*/ 2597 h 111919"/>
                <a:gd name="connsiteX1" fmla="*/ 26409 w 74687"/>
                <a:gd name="connsiteY1" fmla="*/ 2597 h 111919"/>
                <a:gd name="connsiteX2" fmla="*/ 26409 w 74687"/>
                <a:gd name="connsiteY2" fmla="*/ 26409 h 111919"/>
                <a:gd name="connsiteX3" fmla="*/ 57584 w 74687"/>
                <a:gd name="connsiteY3" fmla="*/ 0 h 111919"/>
                <a:gd name="connsiteX4" fmla="*/ 74688 w 74687"/>
                <a:gd name="connsiteY4" fmla="*/ 4113 h 111919"/>
                <a:gd name="connsiteX5" fmla="*/ 74688 w 74687"/>
                <a:gd name="connsiteY5" fmla="*/ 29441 h 111919"/>
                <a:gd name="connsiteX6" fmla="*/ 56286 w 74687"/>
                <a:gd name="connsiteY6" fmla="*/ 24465 h 111919"/>
                <a:gd name="connsiteX7" fmla="*/ 26409 w 74687"/>
                <a:gd name="connsiteY7" fmla="*/ 61479 h 111919"/>
                <a:gd name="connsiteX8" fmla="*/ 26409 w 74687"/>
                <a:gd name="connsiteY8" fmla="*/ 111919 h 111919"/>
                <a:gd name="connsiteX9" fmla="*/ 0 w 74687"/>
                <a:gd name="connsiteY9" fmla="*/ 111919 h 111919"/>
                <a:gd name="connsiteX10" fmla="*/ 0 w 74687"/>
                <a:gd name="connsiteY10" fmla="*/ 2597 h 11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687" h="111919">
                  <a:moveTo>
                    <a:pt x="0" y="2597"/>
                  </a:moveTo>
                  <a:lnTo>
                    <a:pt x="26409" y="2597"/>
                  </a:lnTo>
                  <a:lnTo>
                    <a:pt x="26409" y="26409"/>
                  </a:lnTo>
                  <a:cubicBezTo>
                    <a:pt x="30094" y="11257"/>
                    <a:pt x="42432" y="0"/>
                    <a:pt x="57584" y="0"/>
                  </a:cubicBezTo>
                  <a:cubicBezTo>
                    <a:pt x="63213" y="0"/>
                    <a:pt x="69705" y="1298"/>
                    <a:pt x="74688" y="4113"/>
                  </a:cubicBezTo>
                  <a:lnTo>
                    <a:pt x="74688" y="29441"/>
                  </a:lnTo>
                  <a:cubicBezTo>
                    <a:pt x="69270" y="25764"/>
                    <a:pt x="62132" y="24465"/>
                    <a:pt x="56286" y="24465"/>
                  </a:cubicBezTo>
                  <a:cubicBezTo>
                    <a:pt x="39835" y="24465"/>
                    <a:pt x="26845" y="38754"/>
                    <a:pt x="26409" y="61479"/>
                  </a:cubicBezTo>
                  <a:lnTo>
                    <a:pt x="26409" y="111919"/>
                  </a:lnTo>
                  <a:lnTo>
                    <a:pt x="0" y="111919"/>
                  </a:lnTo>
                  <a:lnTo>
                    <a:pt x="0" y="2597"/>
                  </a:lnTo>
                  <a:close/>
                </a:path>
              </a:pathLst>
            </a:custGeom>
            <a:solidFill>
              <a:srgbClr val="3A0E00"/>
            </a:solidFill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6C2B8A3-9D6B-ECA8-DEEB-4269C8C0BAC7}"/>
                </a:ext>
              </a:extLst>
            </p:cNvPr>
            <p:cNvSpPr/>
            <p:nvPr/>
          </p:nvSpPr>
          <p:spPr>
            <a:xfrm>
              <a:off x="11642097" y="6245196"/>
              <a:ext cx="105209" cy="114508"/>
            </a:xfrm>
            <a:custGeom>
              <a:avLst/>
              <a:gdLst>
                <a:gd name="connsiteX0" fmla="*/ 0 w 105209"/>
                <a:gd name="connsiteY0" fmla="*/ 85510 h 114508"/>
                <a:gd name="connsiteX1" fmla="*/ 30957 w 105209"/>
                <a:gd name="connsiteY1" fmla="*/ 52819 h 114508"/>
                <a:gd name="connsiteX2" fmla="*/ 55851 w 105209"/>
                <a:gd name="connsiteY2" fmla="*/ 44811 h 114508"/>
                <a:gd name="connsiteX3" fmla="*/ 66245 w 105209"/>
                <a:gd name="connsiteY3" fmla="*/ 35723 h 114508"/>
                <a:gd name="connsiteX4" fmla="*/ 45464 w 105209"/>
                <a:gd name="connsiteY4" fmla="*/ 22732 h 114508"/>
                <a:gd name="connsiteX5" fmla="*/ 5846 w 105209"/>
                <a:gd name="connsiteY5" fmla="*/ 35505 h 114508"/>
                <a:gd name="connsiteX6" fmla="*/ 5846 w 105209"/>
                <a:gd name="connsiteY6" fmla="*/ 11257 h 114508"/>
                <a:gd name="connsiteX7" fmla="*/ 45892 w 105209"/>
                <a:gd name="connsiteY7" fmla="*/ 0 h 114508"/>
                <a:gd name="connsiteX8" fmla="*/ 92654 w 105209"/>
                <a:gd name="connsiteY8" fmla="*/ 37232 h 114508"/>
                <a:gd name="connsiteX9" fmla="*/ 92654 w 105209"/>
                <a:gd name="connsiteY9" fmla="*/ 83559 h 114508"/>
                <a:gd name="connsiteX10" fmla="*/ 99799 w 105209"/>
                <a:gd name="connsiteY10" fmla="*/ 92430 h 114508"/>
                <a:gd name="connsiteX11" fmla="*/ 105210 w 105209"/>
                <a:gd name="connsiteY11" fmla="*/ 91131 h 114508"/>
                <a:gd name="connsiteX12" fmla="*/ 105210 w 105209"/>
                <a:gd name="connsiteY12" fmla="*/ 112347 h 114508"/>
                <a:gd name="connsiteX13" fmla="*/ 91784 w 105209"/>
                <a:gd name="connsiteY13" fmla="*/ 114509 h 114508"/>
                <a:gd name="connsiteX14" fmla="*/ 69270 w 105209"/>
                <a:gd name="connsiteY14" fmla="*/ 98058 h 114508"/>
                <a:gd name="connsiteX15" fmla="*/ 33119 w 105209"/>
                <a:gd name="connsiteY15" fmla="*/ 114509 h 114508"/>
                <a:gd name="connsiteX16" fmla="*/ 0 w 105209"/>
                <a:gd name="connsiteY16" fmla="*/ 85510 h 114508"/>
                <a:gd name="connsiteX17" fmla="*/ 66245 w 105209"/>
                <a:gd name="connsiteY17" fmla="*/ 71003 h 114508"/>
                <a:gd name="connsiteX18" fmla="*/ 66245 w 105209"/>
                <a:gd name="connsiteY18" fmla="*/ 59311 h 114508"/>
                <a:gd name="connsiteX19" fmla="*/ 38965 w 105209"/>
                <a:gd name="connsiteY19" fmla="*/ 70133 h 114508"/>
                <a:gd name="connsiteX20" fmla="*/ 25757 w 105209"/>
                <a:gd name="connsiteY20" fmla="*/ 83341 h 114508"/>
                <a:gd name="connsiteX21" fmla="*/ 38965 w 105209"/>
                <a:gd name="connsiteY21" fmla="*/ 93735 h 114508"/>
                <a:gd name="connsiteX22" fmla="*/ 66245 w 105209"/>
                <a:gd name="connsiteY22" fmla="*/ 71003 h 114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5209" h="114508">
                  <a:moveTo>
                    <a:pt x="0" y="85510"/>
                  </a:moveTo>
                  <a:cubicBezTo>
                    <a:pt x="0" y="66673"/>
                    <a:pt x="11475" y="58883"/>
                    <a:pt x="30957" y="52819"/>
                  </a:cubicBezTo>
                  <a:lnTo>
                    <a:pt x="55851" y="44811"/>
                  </a:lnTo>
                  <a:cubicBezTo>
                    <a:pt x="63213" y="42650"/>
                    <a:pt x="66245" y="40046"/>
                    <a:pt x="66245" y="35723"/>
                  </a:cubicBezTo>
                  <a:cubicBezTo>
                    <a:pt x="66245" y="26627"/>
                    <a:pt x="57802" y="22732"/>
                    <a:pt x="45464" y="22732"/>
                  </a:cubicBezTo>
                  <a:cubicBezTo>
                    <a:pt x="30957" y="22732"/>
                    <a:pt x="16668" y="28361"/>
                    <a:pt x="5846" y="35505"/>
                  </a:cubicBezTo>
                  <a:lnTo>
                    <a:pt x="5846" y="11257"/>
                  </a:lnTo>
                  <a:cubicBezTo>
                    <a:pt x="15805" y="4330"/>
                    <a:pt x="30740" y="0"/>
                    <a:pt x="45892" y="0"/>
                  </a:cubicBezTo>
                  <a:cubicBezTo>
                    <a:pt x="75551" y="0"/>
                    <a:pt x="92654" y="12120"/>
                    <a:pt x="92654" y="37232"/>
                  </a:cubicBezTo>
                  <a:lnTo>
                    <a:pt x="92654" y="83559"/>
                  </a:lnTo>
                  <a:cubicBezTo>
                    <a:pt x="92654" y="90914"/>
                    <a:pt x="96767" y="92430"/>
                    <a:pt x="99799" y="92430"/>
                  </a:cubicBezTo>
                  <a:cubicBezTo>
                    <a:pt x="101315" y="92430"/>
                    <a:pt x="103041" y="92212"/>
                    <a:pt x="105210" y="91131"/>
                  </a:cubicBezTo>
                  <a:lnTo>
                    <a:pt x="105210" y="112347"/>
                  </a:lnTo>
                  <a:cubicBezTo>
                    <a:pt x="101532" y="113646"/>
                    <a:pt x="97202" y="114509"/>
                    <a:pt x="91784" y="114509"/>
                  </a:cubicBezTo>
                  <a:cubicBezTo>
                    <a:pt x="80092" y="114509"/>
                    <a:pt x="71221" y="108445"/>
                    <a:pt x="69270" y="98058"/>
                  </a:cubicBezTo>
                  <a:cubicBezTo>
                    <a:pt x="62560" y="108880"/>
                    <a:pt x="49787" y="114509"/>
                    <a:pt x="33119" y="114509"/>
                  </a:cubicBezTo>
                  <a:cubicBezTo>
                    <a:pt x="14724" y="114516"/>
                    <a:pt x="0" y="103694"/>
                    <a:pt x="0" y="85510"/>
                  </a:cubicBezTo>
                  <a:moveTo>
                    <a:pt x="66245" y="71003"/>
                  </a:moveTo>
                  <a:lnTo>
                    <a:pt x="66245" y="59311"/>
                  </a:lnTo>
                  <a:lnTo>
                    <a:pt x="38965" y="70133"/>
                  </a:lnTo>
                  <a:cubicBezTo>
                    <a:pt x="31603" y="73165"/>
                    <a:pt x="25757" y="76197"/>
                    <a:pt x="25757" y="83341"/>
                  </a:cubicBezTo>
                  <a:cubicBezTo>
                    <a:pt x="25757" y="89833"/>
                    <a:pt x="31385" y="93735"/>
                    <a:pt x="38965" y="93735"/>
                  </a:cubicBezTo>
                  <a:cubicBezTo>
                    <a:pt x="55205" y="93735"/>
                    <a:pt x="66245" y="84646"/>
                    <a:pt x="66245" y="71003"/>
                  </a:cubicBezTo>
                </a:path>
              </a:pathLst>
            </a:custGeom>
            <a:solidFill>
              <a:srgbClr val="3A0E00"/>
            </a:solidFill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782B080-8253-9856-E14C-9AC68EB80F36}"/>
                </a:ext>
              </a:extLst>
            </p:cNvPr>
            <p:cNvSpPr/>
            <p:nvPr/>
          </p:nvSpPr>
          <p:spPr>
            <a:xfrm>
              <a:off x="11752458" y="6196272"/>
              <a:ext cx="87243" cy="160843"/>
            </a:xfrm>
            <a:custGeom>
              <a:avLst/>
              <a:gdLst>
                <a:gd name="connsiteX0" fmla="*/ 64294 w 87243"/>
                <a:gd name="connsiteY0" fmla="*/ 0 h 160843"/>
                <a:gd name="connsiteX1" fmla="*/ 87243 w 87243"/>
                <a:gd name="connsiteY1" fmla="*/ 5193 h 160843"/>
                <a:gd name="connsiteX2" fmla="*/ 87243 w 87243"/>
                <a:gd name="connsiteY2" fmla="*/ 28354 h 160843"/>
                <a:gd name="connsiteX3" fmla="*/ 68842 w 87243"/>
                <a:gd name="connsiteY3" fmla="*/ 23160 h 160843"/>
                <a:gd name="connsiteX4" fmla="*/ 49141 w 87243"/>
                <a:gd name="connsiteY4" fmla="*/ 46755 h 160843"/>
                <a:gd name="connsiteX5" fmla="*/ 49141 w 87243"/>
                <a:gd name="connsiteY5" fmla="*/ 51521 h 160843"/>
                <a:gd name="connsiteX6" fmla="*/ 79614 w 87243"/>
                <a:gd name="connsiteY6" fmla="*/ 51521 h 160843"/>
                <a:gd name="connsiteX7" fmla="*/ 79614 w 87243"/>
                <a:gd name="connsiteY7" fmla="*/ 73382 h 160843"/>
                <a:gd name="connsiteX8" fmla="*/ 49141 w 87243"/>
                <a:gd name="connsiteY8" fmla="*/ 73382 h 160843"/>
                <a:gd name="connsiteX9" fmla="*/ 49141 w 87243"/>
                <a:gd name="connsiteY9" fmla="*/ 160843 h 160843"/>
                <a:gd name="connsiteX10" fmla="*/ 22732 w 87243"/>
                <a:gd name="connsiteY10" fmla="*/ 160843 h 160843"/>
                <a:gd name="connsiteX11" fmla="*/ 22732 w 87243"/>
                <a:gd name="connsiteY11" fmla="*/ 73382 h 160843"/>
                <a:gd name="connsiteX12" fmla="*/ 0 w 87243"/>
                <a:gd name="connsiteY12" fmla="*/ 73382 h 160843"/>
                <a:gd name="connsiteX13" fmla="*/ 0 w 87243"/>
                <a:gd name="connsiteY13" fmla="*/ 51521 h 160843"/>
                <a:gd name="connsiteX14" fmla="*/ 22732 w 87243"/>
                <a:gd name="connsiteY14" fmla="*/ 51521 h 160843"/>
                <a:gd name="connsiteX15" fmla="*/ 22732 w 87243"/>
                <a:gd name="connsiteY15" fmla="*/ 45457 h 160843"/>
                <a:gd name="connsiteX16" fmla="*/ 64294 w 87243"/>
                <a:gd name="connsiteY16" fmla="*/ 0 h 16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7243" h="160843">
                  <a:moveTo>
                    <a:pt x="64294" y="0"/>
                  </a:moveTo>
                  <a:cubicBezTo>
                    <a:pt x="71438" y="0"/>
                    <a:pt x="79446" y="1516"/>
                    <a:pt x="87243" y="5193"/>
                  </a:cubicBezTo>
                  <a:lnTo>
                    <a:pt x="87243" y="28354"/>
                  </a:lnTo>
                  <a:cubicBezTo>
                    <a:pt x="82050" y="24894"/>
                    <a:pt x="76421" y="23160"/>
                    <a:pt x="68842" y="23160"/>
                  </a:cubicBezTo>
                  <a:cubicBezTo>
                    <a:pt x="58237" y="23160"/>
                    <a:pt x="49141" y="30740"/>
                    <a:pt x="49141" y="46755"/>
                  </a:cubicBezTo>
                  <a:lnTo>
                    <a:pt x="49141" y="51521"/>
                  </a:lnTo>
                  <a:lnTo>
                    <a:pt x="79614" y="51521"/>
                  </a:lnTo>
                  <a:lnTo>
                    <a:pt x="79614" y="73382"/>
                  </a:lnTo>
                  <a:lnTo>
                    <a:pt x="49141" y="73382"/>
                  </a:lnTo>
                  <a:lnTo>
                    <a:pt x="49141" y="160843"/>
                  </a:lnTo>
                  <a:lnTo>
                    <a:pt x="22732" y="160843"/>
                  </a:lnTo>
                  <a:lnTo>
                    <a:pt x="22732" y="73382"/>
                  </a:lnTo>
                  <a:lnTo>
                    <a:pt x="0" y="73382"/>
                  </a:lnTo>
                  <a:lnTo>
                    <a:pt x="0" y="51521"/>
                  </a:lnTo>
                  <a:lnTo>
                    <a:pt x="22732" y="51521"/>
                  </a:lnTo>
                  <a:lnTo>
                    <a:pt x="22732" y="45457"/>
                  </a:lnTo>
                  <a:cubicBezTo>
                    <a:pt x="22725" y="14935"/>
                    <a:pt x="40474" y="0"/>
                    <a:pt x="64294" y="0"/>
                  </a:cubicBezTo>
                </a:path>
              </a:pathLst>
            </a:custGeom>
            <a:solidFill>
              <a:srgbClr val="3A0E00"/>
            </a:solidFill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5B5A4C7-5242-88B0-9D02-D53E5A8A76EF}"/>
                </a:ext>
              </a:extLst>
            </p:cNvPr>
            <p:cNvSpPr/>
            <p:nvPr/>
          </p:nvSpPr>
          <p:spPr>
            <a:xfrm>
              <a:off x="11841856" y="6217271"/>
              <a:ext cx="87025" cy="142441"/>
            </a:xfrm>
            <a:custGeom>
              <a:avLst/>
              <a:gdLst>
                <a:gd name="connsiteX0" fmla="*/ 48924 w 87025"/>
                <a:gd name="connsiteY0" fmla="*/ 0 h 142441"/>
                <a:gd name="connsiteX1" fmla="*/ 48924 w 87025"/>
                <a:gd name="connsiteY1" fmla="*/ 30522 h 142441"/>
                <a:gd name="connsiteX2" fmla="*/ 82695 w 87025"/>
                <a:gd name="connsiteY2" fmla="*/ 30522 h 142441"/>
                <a:gd name="connsiteX3" fmla="*/ 82695 w 87025"/>
                <a:gd name="connsiteY3" fmla="*/ 52384 h 142441"/>
                <a:gd name="connsiteX4" fmla="*/ 48924 w 87025"/>
                <a:gd name="connsiteY4" fmla="*/ 52384 h 142441"/>
                <a:gd name="connsiteX5" fmla="*/ 48924 w 87025"/>
                <a:gd name="connsiteY5" fmla="*/ 95679 h 142441"/>
                <a:gd name="connsiteX6" fmla="*/ 68841 w 87025"/>
                <a:gd name="connsiteY6" fmla="*/ 119274 h 142441"/>
                <a:gd name="connsiteX7" fmla="*/ 87026 w 87025"/>
                <a:gd name="connsiteY7" fmla="*/ 114298 h 142441"/>
                <a:gd name="connsiteX8" fmla="*/ 87026 w 87025"/>
                <a:gd name="connsiteY8" fmla="*/ 137458 h 142441"/>
                <a:gd name="connsiteX9" fmla="*/ 64294 w 87025"/>
                <a:gd name="connsiteY9" fmla="*/ 142441 h 142441"/>
                <a:gd name="connsiteX10" fmla="*/ 22514 w 87025"/>
                <a:gd name="connsiteY10" fmla="*/ 96977 h 142441"/>
                <a:gd name="connsiteX11" fmla="*/ 22514 w 87025"/>
                <a:gd name="connsiteY11" fmla="*/ 52384 h 142441"/>
                <a:gd name="connsiteX12" fmla="*/ 0 w 87025"/>
                <a:gd name="connsiteY12" fmla="*/ 52384 h 142441"/>
                <a:gd name="connsiteX13" fmla="*/ 0 w 87025"/>
                <a:gd name="connsiteY13" fmla="*/ 30522 h 142441"/>
                <a:gd name="connsiteX14" fmla="*/ 22514 w 87025"/>
                <a:gd name="connsiteY14" fmla="*/ 30522 h 142441"/>
                <a:gd name="connsiteX15" fmla="*/ 22514 w 87025"/>
                <a:gd name="connsiteY15" fmla="*/ 0 h 142441"/>
                <a:gd name="connsiteX16" fmla="*/ 48924 w 87025"/>
                <a:gd name="connsiteY16" fmla="*/ 0 h 14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7025" h="142441">
                  <a:moveTo>
                    <a:pt x="48924" y="0"/>
                  </a:moveTo>
                  <a:lnTo>
                    <a:pt x="48924" y="30522"/>
                  </a:lnTo>
                  <a:lnTo>
                    <a:pt x="82695" y="30522"/>
                  </a:lnTo>
                  <a:lnTo>
                    <a:pt x="82695" y="52384"/>
                  </a:lnTo>
                  <a:lnTo>
                    <a:pt x="48924" y="52384"/>
                  </a:lnTo>
                  <a:lnTo>
                    <a:pt x="48924" y="95679"/>
                  </a:lnTo>
                  <a:cubicBezTo>
                    <a:pt x="48924" y="111912"/>
                    <a:pt x="58019" y="119274"/>
                    <a:pt x="68841" y="119274"/>
                  </a:cubicBezTo>
                  <a:cubicBezTo>
                    <a:pt x="76204" y="119274"/>
                    <a:pt x="81832" y="117323"/>
                    <a:pt x="87026" y="114298"/>
                  </a:cubicBezTo>
                  <a:lnTo>
                    <a:pt x="87026" y="137458"/>
                  </a:lnTo>
                  <a:cubicBezTo>
                    <a:pt x="79228" y="140925"/>
                    <a:pt x="71221" y="142441"/>
                    <a:pt x="64294" y="142441"/>
                  </a:cubicBezTo>
                  <a:cubicBezTo>
                    <a:pt x="40263" y="142441"/>
                    <a:pt x="22514" y="127507"/>
                    <a:pt x="22514" y="96977"/>
                  </a:cubicBezTo>
                  <a:lnTo>
                    <a:pt x="22514" y="52384"/>
                  </a:lnTo>
                  <a:lnTo>
                    <a:pt x="0" y="52384"/>
                  </a:lnTo>
                  <a:lnTo>
                    <a:pt x="0" y="30522"/>
                  </a:lnTo>
                  <a:lnTo>
                    <a:pt x="22514" y="30522"/>
                  </a:lnTo>
                  <a:lnTo>
                    <a:pt x="22514" y="0"/>
                  </a:lnTo>
                  <a:lnTo>
                    <a:pt x="48924" y="0"/>
                  </a:lnTo>
                  <a:close/>
                </a:path>
              </a:pathLst>
            </a:custGeom>
            <a:solidFill>
              <a:srgbClr val="3A0E00"/>
            </a:solidFill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9F8AB9B-7E24-2041-90DB-4F966FF74B31}"/>
                </a:ext>
              </a:extLst>
            </p:cNvPr>
            <p:cNvSpPr/>
            <p:nvPr/>
          </p:nvSpPr>
          <p:spPr>
            <a:xfrm>
              <a:off x="10614361" y="6122511"/>
              <a:ext cx="313704" cy="315832"/>
            </a:xfrm>
            <a:custGeom>
              <a:avLst/>
              <a:gdLst>
                <a:gd name="connsiteX0" fmla="*/ 155662 w 313704"/>
                <a:gd name="connsiteY0" fmla="*/ 0 h 315832"/>
                <a:gd name="connsiteX1" fmla="*/ 38535 w 313704"/>
                <a:gd name="connsiteY1" fmla="*/ 52110 h 315832"/>
                <a:gd name="connsiteX2" fmla="*/ 89508 w 313704"/>
                <a:gd name="connsiteY2" fmla="*/ 59907 h 315832"/>
                <a:gd name="connsiteX3" fmla="*/ 224398 w 313704"/>
                <a:gd name="connsiteY3" fmla="*/ 77586 h 315832"/>
                <a:gd name="connsiteX4" fmla="*/ 225064 w 313704"/>
                <a:gd name="connsiteY4" fmla="*/ 79116 h 315832"/>
                <a:gd name="connsiteX5" fmla="*/ 223584 w 313704"/>
                <a:gd name="connsiteY5" fmla="*/ 79572 h 315832"/>
                <a:gd name="connsiteX6" fmla="*/ 97039 w 313704"/>
                <a:gd name="connsiteY6" fmla="*/ 89335 h 315832"/>
                <a:gd name="connsiteX7" fmla="*/ 13410 w 313704"/>
                <a:gd name="connsiteY7" fmla="*/ 95244 h 315832"/>
                <a:gd name="connsiteX8" fmla="*/ 11332 w 313704"/>
                <a:gd name="connsiteY8" fmla="*/ 94177 h 315832"/>
                <a:gd name="connsiteX9" fmla="*/ 2651 w 313704"/>
                <a:gd name="connsiteY9" fmla="*/ 119183 h 315832"/>
                <a:gd name="connsiteX10" fmla="*/ 71155 w 313704"/>
                <a:gd name="connsiteY10" fmla="*/ 144582 h 315832"/>
                <a:gd name="connsiteX11" fmla="*/ 244891 w 313704"/>
                <a:gd name="connsiteY11" fmla="*/ 148709 h 315832"/>
                <a:gd name="connsiteX12" fmla="*/ 245958 w 313704"/>
                <a:gd name="connsiteY12" fmla="*/ 150400 h 315832"/>
                <a:gd name="connsiteX13" fmla="*/ 244091 w 313704"/>
                <a:gd name="connsiteY13" fmla="*/ 150912 h 315832"/>
                <a:gd name="connsiteX14" fmla="*/ 126213 w 313704"/>
                <a:gd name="connsiteY14" fmla="*/ 166816 h 315832"/>
                <a:gd name="connsiteX15" fmla="*/ 2496 w 313704"/>
                <a:gd name="connsiteY15" fmla="*/ 184333 h 315832"/>
                <a:gd name="connsiteX16" fmla="*/ 54 w 313704"/>
                <a:gd name="connsiteY16" fmla="*/ 183912 h 315832"/>
                <a:gd name="connsiteX17" fmla="*/ 3942 w 313704"/>
                <a:gd name="connsiteY17" fmla="*/ 201247 h 315832"/>
                <a:gd name="connsiteX18" fmla="*/ 75921 w 313704"/>
                <a:gd name="connsiteY18" fmla="*/ 233643 h 315832"/>
                <a:gd name="connsiteX19" fmla="*/ 234595 w 313704"/>
                <a:gd name="connsiteY19" fmla="*/ 227488 h 315832"/>
                <a:gd name="connsiteX20" fmla="*/ 235374 w 313704"/>
                <a:gd name="connsiteY20" fmla="*/ 228885 h 315832"/>
                <a:gd name="connsiteX21" fmla="*/ 233935 w 313704"/>
                <a:gd name="connsiteY21" fmla="*/ 229530 h 315832"/>
                <a:gd name="connsiteX22" fmla="*/ 178225 w 313704"/>
                <a:gd name="connsiteY22" fmla="*/ 234071 h 315832"/>
                <a:gd name="connsiteX23" fmla="*/ 49820 w 313704"/>
                <a:gd name="connsiteY23" fmla="*/ 272257 h 315832"/>
                <a:gd name="connsiteX24" fmla="*/ 47574 w 313704"/>
                <a:gd name="connsiteY24" fmla="*/ 272882 h 315832"/>
                <a:gd name="connsiteX25" fmla="*/ 51905 w 313704"/>
                <a:gd name="connsiteY25" fmla="*/ 276819 h 315832"/>
                <a:gd name="connsiteX26" fmla="*/ 155683 w 313704"/>
                <a:gd name="connsiteY26" fmla="*/ 315833 h 315832"/>
                <a:gd name="connsiteX27" fmla="*/ 313704 w 313704"/>
                <a:gd name="connsiteY27" fmla="*/ 157811 h 315832"/>
                <a:gd name="connsiteX28" fmla="*/ 155662 w 313704"/>
                <a:gd name="connsiteY28" fmla="*/ 0 h 315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13704" h="315832">
                  <a:moveTo>
                    <a:pt x="155662" y="0"/>
                  </a:moveTo>
                  <a:cubicBezTo>
                    <a:pt x="109075" y="0"/>
                    <a:pt x="67436" y="20058"/>
                    <a:pt x="38535" y="52110"/>
                  </a:cubicBezTo>
                  <a:cubicBezTo>
                    <a:pt x="15705" y="77425"/>
                    <a:pt x="69815" y="64076"/>
                    <a:pt x="89508" y="59907"/>
                  </a:cubicBezTo>
                  <a:cubicBezTo>
                    <a:pt x="109201" y="55739"/>
                    <a:pt x="169375" y="43772"/>
                    <a:pt x="224398" y="77586"/>
                  </a:cubicBezTo>
                  <a:cubicBezTo>
                    <a:pt x="224398" y="77586"/>
                    <a:pt x="225443" y="78183"/>
                    <a:pt x="225064" y="79116"/>
                  </a:cubicBezTo>
                  <a:cubicBezTo>
                    <a:pt x="224685" y="80043"/>
                    <a:pt x="223584" y="79572"/>
                    <a:pt x="223584" y="79572"/>
                  </a:cubicBezTo>
                  <a:cubicBezTo>
                    <a:pt x="179580" y="67354"/>
                    <a:pt x="135898" y="76119"/>
                    <a:pt x="97039" y="89335"/>
                  </a:cubicBezTo>
                  <a:cubicBezTo>
                    <a:pt x="58179" y="102543"/>
                    <a:pt x="20070" y="109014"/>
                    <a:pt x="13410" y="95244"/>
                  </a:cubicBezTo>
                  <a:cubicBezTo>
                    <a:pt x="12301" y="92949"/>
                    <a:pt x="11880" y="93033"/>
                    <a:pt x="11332" y="94177"/>
                  </a:cubicBezTo>
                  <a:cubicBezTo>
                    <a:pt x="7704" y="101792"/>
                    <a:pt x="4377" y="112789"/>
                    <a:pt x="2651" y="119183"/>
                  </a:cubicBezTo>
                  <a:cubicBezTo>
                    <a:pt x="-6536" y="153193"/>
                    <a:pt x="26155" y="154969"/>
                    <a:pt x="71155" y="144582"/>
                  </a:cubicBezTo>
                  <a:cubicBezTo>
                    <a:pt x="109657" y="135690"/>
                    <a:pt x="183804" y="112396"/>
                    <a:pt x="244891" y="148709"/>
                  </a:cubicBezTo>
                  <a:cubicBezTo>
                    <a:pt x="244891" y="148709"/>
                    <a:pt x="246337" y="149368"/>
                    <a:pt x="245958" y="150400"/>
                  </a:cubicBezTo>
                  <a:cubicBezTo>
                    <a:pt x="245586" y="151432"/>
                    <a:pt x="244091" y="150912"/>
                    <a:pt x="244091" y="150912"/>
                  </a:cubicBezTo>
                  <a:cubicBezTo>
                    <a:pt x="195385" y="140834"/>
                    <a:pt x="147099" y="158597"/>
                    <a:pt x="126213" y="166816"/>
                  </a:cubicBezTo>
                  <a:cubicBezTo>
                    <a:pt x="105334" y="175034"/>
                    <a:pt x="24042" y="205753"/>
                    <a:pt x="2496" y="184333"/>
                  </a:cubicBezTo>
                  <a:cubicBezTo>
                    <a:pt x="2496" y="184333"/>
                    <a:pt x="-430" y="181252"/>
                    <a:pt x="54" y="183912"/>
                  </a:cubicBezTo>
                  <a:cubicBezTo>
                    <a:pt x="1472" y="191709"/>
                    <a:pt x="2075" y="194692"/>
                    <a:pt x="3942" y="201247"/>
                  </a:cubicBezTo>
                  <a:cubicBezTo>
                    <a:pt x="16063" y="243791"/>
                    <a:pt x="38661" y="241847"/>
                    <a:pt x="75921" y="233643"/>
                  </a:cubicBezTo>
                  <a:cubicBezTo>
                    <a:pt x="121434" y="223621"/>
                    <a:pt x="188738" y="202131"/>
                    <a:pt x="234595" y="227488"/>
                  </a:cubicBezTo>
                  <a:cubicBezTo>
                    <a:pt x="234595" y="227488"/>
                    <a:pt x="235690" y="227902"/>
                    <a:pt x="235374" y="228885"/>
                  </a:cubicBezTo>
                  <a:cubicBezTo>
                    <a:pt x="235058" y="229860"/>
                    <a:pt x="233935" y="229530"/>
                    <a:pt x="233935" y="229530"/>
                  </a:cubicBezTo>
                  <a:cubicBezTo>
                    <a:pt x="224405" y="228148"/>
                    <a:pt x="207828" y="226597"/>
                    <a:pt x="178225" y="234071"/>
                  </a:cubicBezTo>
                  <a:cubicBezTo>
                    <a:pt x="148622" y="241538"/>
                    <a:pt x="67864" y="282005"/>
                    <a:pt x="49820" y="272257"/>
                  </a:cubicBezTo>
                  <a:cubicBezTo>
                    <a:pt x="46641" y="270537"/>
                    <a:pt x="45960" y="271331"/>
                    <a:pt x="47574" y="272882"/>
                  </a:cubicBezTo>
                  <a:cubicBezTo>
                    <a:pt x="49841" y="275057"/>
                    <a:pt x="51905" y="276819"/>
                    <a:pt x="51905" y="276819"/>
                  </a:cubicBezTo>
                  <a:cubicBezTo>
                    <a:pt x="68727" y="292076"/>
                    <a:pt x="105095" y="315833"/>
                    <a:pt x="155683" y="315833"/>
                  </a:cubicBezTo>
                  <a:cubicBezTo>
                    <a:pt x="242954" y="315833"/>
                    <a:pt x="313704" y="245083"/>
                    <a:pt x="313704" y="157811"/>
                  </a:cubicBezTo>
                  <a:cubicBezTo>
                    <a:pt x="313683" y="70526"/>
                    <a:pt x="242933" y="0"/>
                    <a:pt x="155662" y="0"/>
                  </a:cubicBezTo>
                </a:path>
              </a:pathLst>
            </a:custGeom>
            <a:solidFill>
              <a:srgbClr val="20BAFF"/>
            </a:solidFill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BEE991-C462-B7E4-BB87-79F6F1332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853" y="539750"/>
            <a:ext cx="11102810" cy="873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47F047-E8F2-B4EC-ED42-E030C1EDB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852" y="1773239"/>
            <a:ext cx="11102811" cy="42608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A11D85E-ABD6-79A0-3C39-7FFFF0C55A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6270" y="6345238"/>
            <a:ext cx="7015655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nb-NO" noProof="0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AA9C39B-9D5E-9E5F-599E-99A822783E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7852" y="6345238"/>
            <a:ext cx="424355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C50BBBC8-F886-4399-B471-4E7F3EC74E88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09FD1E-A0BF-2A67-AC16-E9B81C13BB2A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72580"/>
            <a:ext cx="727075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8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Statkraft Internal</a:t>
            </a:r>
          </a:p>
        </p:txBody>
      </p:sp>
    </p:spTree>
    <p:extLst>
      <p:ext uri="{BB962C8B-B14F-4D97-AF65-F5344CB8AC3E}">
        <p14:creationId xmlns:p14="http://schemas.microsoft.com/office/powerpoint/2010/main" val="3284776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75" r:id="rId3"/>
    <p:sldLayoutId id="2147483701" r:id="rId4"/>
    <p:sldLayoutId id="2147483699" r:id="rId5"/>
    <p:sldLayoutId id="2147483698" r:id="rId6"/>
    <p:sldLayoutId id="2147483676" r:id="rId7"/>
    <p:sldLayoutId id="2147483650" r:id="rId8"/>
    <p:sldLayoutId id="2147483677" r:id="rId9"/>
    <p:sldLayoutId id="2147483679" r:id="rId10"/>
    <p:sldLayoutId id="2147483670" r:id="rId11"/>
    <p:sldLayoutId id="2147483678" r:id="rId12"/>
    <p:sldLayoutId id="2147483680" r:id="rId13"/>
    <p:sldLayoutId id="2147483681" r:id="rId14"/>
    <p:sldLayoutId id="2147483704" r:id="rId15"/>
    <p:sldLayoutId id="2147483682" r:id="rId16"/>
    <p:sldLayoutId id="2147483671" r:id="rId17"/>
    <p:sldLayoutId id="2147483665" r:id="rId18"/>
    <p:sldLayoutId id="2147483662" r:id="rId19"/>
    <p:sldLayoutId id="2147483654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730" r:id="rId26"/>
    <p:sldLayoutId id="2147483731" r:id="rId27"/>
    <p:sldLayoutId id="2147483688" r:id="rId28"/>
    <p:sldLayoutId id="2147483703" r:id="rId29"/>
    <p:sldLayoutId id="2147483692" r:id="rId30"/>
    <p:sldLayoutId id="2147483693" r:id="rId31"/>
    <p:sldLayoutId id="2147483691" r:id="rId32"/>
    <p:sldLayoutId id="2147483690" r:id="rId33"/>
    <p:sldLayoutId id="2147483694" r:id="rId34"/>
    <p:sldLayoutId id="2147483695" r:id="rId35"/>
    <p:sldLayoutId id="2147483726" r:id="rId36"/>
    <p:sldLayoutId id="2147483727" r:id="rId37"/>
    <p:sldLayoutId id="2147483729" r:id="rId38"/>
    <p:sldLayoutId id="2147483728" r:id="rId39"/>
    <p:sldLayoutId id="2147483700" r:id="rId40"/>
    <p:sldLayoutId id="2147483702" r:id="rId41"/>
    <p:sldLayoutId id="2147483732" r:id="rId42"/>
    <p:sldLayoutId id="2147483733" r:id="rId43"/>
    <p:sldLayoutId id="2147483734" r:id="rId4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Statkraft Sans" pitchFamily="50" charset="0"/>
          <a:cs typeface="Statkraft Sans" pitchFamily="50" charset="0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1200"/>
        </a:spcBef>
        <a:buClr>
          <a:schemeClr val="accent4"/>
        </a:buClr>
        <a:buSzPct val="12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0000" indent="-216000" algn="l" defTabSz="914400" rtl="0" eaLnBrk="1" latinLnBrk="0" hangingPunct="1">
        <a:lnSpc>
          <a:spcPct val="100000"/>
        </a:lnSpc>
        <a:spcBef>
          <a:spcPts val="800"/>
        </a:spcBef>
        <a:buClr>
          <a:schemeClr val="accent4"/>
        </a:buClr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30000" indent="-180000" algn="l" defTabSz="914400" rtl="0" eaLnBrk="1" latinLnBrk="0" hangingPunct="1">
        <a:lnSpc>
          <a:spcPct val="100000"/>
        </a:lnSpc>
        <a:spcBef>
          <a:spcPts val="800"/>
        </a:spcBef>
        <a:buClr>
          <a:schemeClr val="accent4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000" indent="-180000" algn="l" defTabSz="914400" rtl="0" eaLnBrk="1" latinLnBrk="0" hangingPunct="1">
        <a:lnSpc>
          <a:spcPct val="100000"/>
        </a:lnSpc>
        <a:spcBef>
          <a:spcPts val="800"/>
        </a:spcBef>
        <a:buClr>
          <a:schemeClr val="accent4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630000" indent="-180000" algn="l" defTabSz="914400" rtl="0" eaLnBrk="1" latinLnBrk="0" hangingPunct="1">
        <a:lnSpc>
          <a:spcPct val="100000"/>
        </a:lnSpc>
        <a:spcBef>
          <a:spcPts val="800"/>
        </a:spcBef>
        <a:buClr>
          <a:schemeClr val="accent4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 userDrawn="1">
          <p15:clr>
            <a:srgbClr val="F26B43"/>
          </p15:clr>
        </p15:guide>
        <p15:guide id="2" pos="343" userDrawn="1">
          <p15:clr>
            <a:srgbClr val="F26B43"/>
          </p15:clr>
        </p15:guide>
        <p15:guide id="3" orient="horz" pos="3997" userDrawn="1">
          <p15:clr>
            <a:srgbClr val="F26B43"/>
          </p15:clr>
        </p15:guide>
        <p15:guide id="4" pos="7339" userDrawn="1">
          <p15:clr>
            <a:srgbClr val="F26B43"/>
          </p15:clr>
        </p15:guide>
        <p15:guide id="5" orient="horz" pos="3801" userDrawn="1">
          <p15:clr>
            <a:srgbClr val="F26B43"/>
          </p15:clr>
        </p15:guide>
        <p15:guide id="6" orient="horz" pos="1117" userDrawn="1">
          <p15:clr>
            <a:srgbClr val="F26B43"/>
          </p15:clr>
        </p15:guide>
        <p15:guide id="7" orient="horz" pos="89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BEE991-C462-B7E4-BB87-79F6F1332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853" y="539750"/>
            <a:ext cx="11102810" cy="873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 noProof="0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title</a:t>
            </a:r>
            <a:r>
              <a:rPr lang="nb-NO" noProof="0" dirty="0"/>
              <a:t>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47F047-E8F2-B4EC-ED42-E030C1EDB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852" y="1412875"/>
            <a:ext cx="11102811" cy="46212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Master </a:t>
            </a:r>
            <a:r>
              <a:rPr lang="nb-NO" noProof="0" dirty="0" err="1"/>
              <a:t>text</a:t>
            </a:r>
            <a:r>
              <a:rPr lang="nb-NO" noProof="0" dirty="0"/>
              <a:t> styles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A11D85E-ABD6-79A0-3C39-7FFFF0C55A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6270" y="6345238"/>
            <a:ext cx="7015655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nb-NO" noProof="0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AA9C39B-9D5E-9E5F-599E-99A822783E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7852" y="6345238"/>
            <a:ext cx="424355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C50BBBC8-F886-4399-B471-4E7F3EC74E88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grpSp>
        <p:nvGrpSpPr>
          <p:cNvPr id="16" name="Graphic 14">
            <a:extLst>
              <a:ext uri="{FF2B5EF4-FFF2-40B4-BE49-F238E27FC236}">
                <a16:creationId xmlns:a16="http://schemas.microsoft.com/office/drawing/2014/main" id="{516D3588-D93C-2BEA-A440-5D81E321E58C}"/>
              </a:ext>
            </a:extLst>
          </p:cNvPr>
          <p:cNvGrpSpPr/>
          <p:nvPr userDrawn="1"/>
        </p:nvGrpSpPr>
        <p:grpSpPr>
          <a:xfrm>
            <a:off x="10445270" y="6286239"/>
            <a:ext cx="1209486" cy="290596"/>
            <a:chOff x="10614361" y="6122511"/>
            <a:chExt cx="1314520" cy="315832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F5D738B-6645-848A-F554-4C0C59F27D28}"/>
                </a:ext>
              </a:extLst>
            </p:cNvPr>
            <p:cNvSpPr/>
            <p:nvPr/>
          </p:nvSpPr>
          <p:spPr>
            <a:xfrm>
              <a:off x="11015982" y="6202119"/>
              <a:ext cx="105209" cy="157600"/>
            </a:xfrm>
            <a:custGeom>
              <a:avLst/>
              <a:gdLst>
                <a:gd name="connsiteX0" fmla="*/ 99364 w 105209"/>
                <a:gd name="connsiteY0" fmla="*/ 17314 h 157600"/>
                <a:gd name="connsiteX1" fmla="*/ 99364 w 105209"/>
                <a:gd name="connsiteY1" fmla="*/ 46538 h 157600"/>
                <a:gd name="connsiteX2" fmla="*/ 53037 w 105209"/>
                <a:gd name="connsiteY2" fmla="*/ 24894 h 157600"/>
                <a:gd name="connsiteX3" fmla="*/ 28571 w 105209"/>
                <a:gd name="connsiteY3" fmla="*/ 41344 h 157600"/>
                <a:gd name="connsiteX4" fmla="*/ 46110 w 105209"/>
                <a:gd name="connsiteY4" fmla="*/ 59963 h 157600"/>
                <a:gd name="connsiteX5" fmla="*/ 67326 w 105209"/>
                <a:gd name="connsiteY5" fmla="*/ 67326 h 157600"/>
                <a:gd name="connsiteX6" fmla="*/ 105210 w 105209"/>
                <a:gd name="connsiteY6" fmla="*/ 111919 h 157600"/>
                <a:gd name="connsiteX7" fmla="*/ 49577 w 105209"/>
                <a:gd name="connsiteY7" fmla="*/ 157601 h 157600"/>
                <a:gd name="connsiteX8" fmla="*/ 870 w 105209"/>
                <a:gd name="connsiteY8" fmla="*/ 137248 h 157600"/>
                <a:gd name="connsiteX9" fmla="*/ 870 w 105209"/>
                <a:gd name="connsiteY9" fmla="*/ 107371 h 157600"/>
                <a:gd name="connsiteX10" fmla="*/ 50229 w 105209"/>
                <a:gd name="connsiteY10" fmla="*/ 132700 h 157600"/>
                <a:gd name="connsiteX11" fmla="*/ 76856 w 105209"/>
                <a:gd name="connsiteY11" fmla="*/ 113435 h 157600"/>
                <a:gd name="connsiteX12" fmla="*/ 56721 w 105209"/>
                <a:gd name="connsiteY12" fmla="*/ 92872 h 157600"/>
                <a:gd name="connsiteX13" fmla="*/ 37021 w 105209"/>
                <a:gd name="connsiteY13" fmla="*/ 85945 h 157600"/>
                <a:gd name="connsiteX14" fmla="*/ 0 w 105209"/>
                <a:gd name="connsiteY14" fmla="*/ 42650 h 157600"/>
                <a:gd name="connsiteX15" fmla="*/ 53472 w 105209"/>
                <a:gd name="connsiteY15" fmla="*/ 0 h 157600"/>
                <a:gd name="connsiteX16" fmla="*/ 99364 w 105209"/>
                <a:gd name="connsiteY16" fmla="*/ 17314 h 15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209" h="157600">
                  <a:moveTo>
                    <a:pt x="99364" y="17314"/>
                  </a:moveTo>
                  <a:lnTo>
                    <a:pt x="99364" y="46538"/>
                  </a:lnTo>
                  <a:cubicBezTo>
                    <a:pt x="85510" y="32466"/>
                    <a:pt x="68406" y="24894"/>
                    <a:pt x="53037" y="24894"/>
                  </a:cubicBezTo>
                  <a:cubicBezTo>
                    <a:pt x="37667" y="24894"/>
                    <a:pt x="28571" y="30957"/>
                    <a:pt x="28571" y="41344"/>
                  </a:cubicBezTo>
                  <a:cubicBezTo>
                    <a:pt x="28571" y="50222"/>
                    <a:pt x="33765" y="55633"/>
                    <a:pt x="46110" y="59963"/>
                  </a:cubicBezTo>
                  <a:lnTo>
                    <a:pt x="67326" y="67326"/>
                  </a:lnTo>
                  <a:cubicBezTo>
                    <a:pt x="94170" y="76639"/>
                    <a:pt x="105210" y="89622"/>
                    <a:pt x="105210" y="111919"/>
                  </a:cubicBezTo>
                  <a:cubicBezTo>
                    <a:pt x="105210" y="139192"/>
                    <a:pt x="82478" y="157601"/>
                    <a:pt x="49577" y="157601"/>
                  </a:cubicBezTo>
                  <a:cubicBezTo>
                    <a:pt x="28578" y="157601"/>
                    <a:pt x="11040" y="148288"/>
                    <a:pt x="870" y="137248"/>
                  </a:cubicBezTo>
                  <a:lnTo>
                    <a:pt x="870" y="107371"/>
                  </a:lnTo>
                  <a:cubicBezTo>
                    <a:pt x="15594" y="123822"/>
                    <a:pt x="33779" y="132700"/>
                    <a:pt x="50229" y="132700"/>
                  </a:cubicBezTo>
                  <a:cubicBezTo>
                    <a:pt x="66897" y="132700"/>
                    <a:pt x="76856" y="125556"/>
                    <a:pt x="76856" y="113435"/>
                  </a:cubicBezTo>
                  <a:cubicBezTo>
                    <a:pt x="76856" y="103041"/>
                    <a:pt x="70575" y="97848"/>
                    <a:pt x="56721" y="92872"/>
                  </a:cubicBezTo>
                  <a:lnTo>
                    <a:pt x="37021" y="85945"/>
                  </a:lnTo>
                  <a:cubicBezTo>
                    <a:pt x="10829" y="76849"/>
                    <a:pt x="0" y="63866"/>
                    <a:pt x="0" y="42650"/>
                  </a:cubicBezTo>
                  <a:cubicBezTo>
                    <a:pt x="0" y="17103"/>
                    <a:pt x="21862" y="0"/>
                    <a:pt x="53472" y="0"/>
                  </a:cubicBezTo>
                  <a:cubicBezTo>
                    <a:pt x="70357" y="0"/>
                    <a:pt x="88542" y="6927"/>
                    <a:pt x="99364" y="17314"/>
                  </a:cubicBezTo>
                </a:path>
              </a:pathLst>
            </a:custGeom>
            <a:solidFill>
              <a:srgbClr val="3A0E00"/>
            </a:solidFill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FC22C6A-8441-80F5-A30F-EF78E57AEF4F}"/>
                </a:ext>
              </a:extLst>
            </p:cNvPr>
            <p:cNvSpPr/>
            <p:nvPr/>
          </p:nvSpPr>
          <p:spPr>
            <a:xfrm>
              <a:off x="11127256" y="6217271"/>
              <a:ext cx="87025" cy="142441"/>
            </a:xfrm>
            <a:custGeom>
              <a:avLst/>
              <a:gdLst>
                <a:gd name="connsiteX0" fmla="*/ 48924 w 87025"/>
                <a:gd name="connsiteY0" fmla="*/ 0 h 142441"/>
                <a:gd name="connsiteX1" fmla="*/ 48924 w 87025"/>
                <a:gd name="connsiteY1" fmla="*/ 30522 h 142441"/>
                <a:gd name="connsiteX2" fmla="*/ 82695 w 87025"/>
                <a:gd name="connsiteY2" fmla="*/ 30522 h 142441"/>
                <a:gd name="connsiteX3" fmla="*/ 82695 w 87025"/>
                <a:gd name="connsiteY3" fmla="*/ 52384 h 142441"/>
                <a:gd name="connsiteX4" fmla="*/ 48924 w 87025"/>
                <a:gd name="connsiteY4" fmla="*/ 52384 h 142441"/>
                <a:gd name="connsiteX5" fmla="*/ 48924 w 87025"/>
                <a:gd name="connsiteY5" fmla="*/ 95679 h 142441"/>
                <a:gd name="connsiteX6" fmla="*/ 68841 w 87025"/>
                <a:gd name="connsiteY6" fmla="*/ 119274 h 142441"/>
                <a:gd name="connsiteX7" fmla="*/ 87026 w 87025"/>
                <a:gd name="connsiteY7" fmla="*/ 114298 h 142441"/>
                <a:gd name="connsiteX8" fmla="*/ 87026 w 87025"/>
                <a:gd name="connsiteY8" fmla="*/ 137458 h 142441"/>
                <a:gd name="connsiteX9" fmla="*/ 64294 w 87025"/>
                <a:gd name="connsiteY9" fmla="*/ 142441 h 142441"/>
                <a:gd name="connsiteX10" fmla="*/ 22514 w 87025"/>
                <a:gd name="connsiteY10" fmla="*/ 96977 h 142441"/>
                <a:gd name="connsiteX11" fmla="*/ 22514 w 87025"/>
                <a:gd name="connsiteY11" fmla="*/ 52384 h 142441"/>
                <a:gd name="connsiteX12" fmla="*/ 0 w 87025"/>
                <a:gd name="connsiteY12" fmla="*/ 52384 h 142441"/>
                <a:gd name="connsiteX13" fmla="*/ 0 w 87025"/>
                <a:gd name="connsiteY13" fmla="*/ 30522 h 142441"/>
                <a:gd name="connsiteX14" fmla="*/ 22514 w 87025"/>
                <a:gd name="connsiteY14" fmla="*/ 30522 h 142441"/>
                <a:gd name="connsiteX15" fmla="*/ 22514 w 87025"/>
                <a:gd name="connsiteY15" fmla="*/ 0 h 142441"/>
                <a:gd name="connsiteX16" fmla="*/ 48924 w 87025"/>
                <a:gd name="connsiteY16" fmla="*/ 0 h 14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7025" h="142441">
                  <a:moveTo>
                    <a:pt x="48924" y="0"/>
                  </a:moveTo>
                  <a:lnTo>
                    <a:pt x="48924" y="30522"/>
                  </a:lnTo>
                  <a:lnTo>
                    <a:pt x="82695" y="30522"/>
                  </a:lnTo>
                  <a:lnTo>
                    <a:pt x="82695" y="52384"/>
                  </a:lnTo>
                  <a:lnTo>
                    <a:pt x="48924" y="52384"/>
                  </a:lnTo>
                  <a:lnTo>
                    <a:pt x="48924" y="95679"/>
                  </a:lnTo>
                  <a:cubicBezTo>
                    <a:pt x="48924" y="111912"/>
                    <a:pt x="58019" y="119274"/>
                    <a:pt x="68841" y="119274"/>
                  </a:cubicBezTo>
                  <a:cubicBezTo>
                    <a:pt x="76204" y="119274"/>
                    <a:pt x="81832" y="117323"/>
                    <a:pt x="87026" y="114298"/>
                  </a:cubicBezTo>
                  <a:lnTo>
                    <a:pt x="87026" y="137458"/>
                  </a:lnTo>
                  <a:cubicBezTo>
                    <a:pt x="79235" y="140925"/>
                    <a:pt x="71221" y="142441"/>
                    <a:pt x="64294" y="142441"/>
                  </a:cubicBezTo>
                  <a:cubicBezTo>
                    <a:pt x="40263" y="142441"/>
                    <a:pt x="22514" y="127507"/>
                    <a:pt x="22514" y="96977"/>
                  </a:cubicBezTo>
                  <a:lnTo>
                    <a:pt x="22514" y="52384"/>
                  </a:lnTo>
                  <a:lnTo>
                    <a:pt x="0" y="52384"/>
                  </a:lnTo>
                  <a:lnTo>
                    <a:pt x="0" y="30522"/>
                  </a:lnTo>
                  <a:lnTo>
                    <a:pt x="22514" y="30522"/>
                  </a:lnTo>
                  <a:lnTo>
                    <a:pt x="22514" y="0"/>
                  </a:lnTo>
                  <a:lnTo>
                    <a:pt x="48924" y="0"/>
                  </a:lnTo>
                  <a:close/>
                </a:path>
              </a:pathLst>
            </a:custGeom>
            <a:solidFill>
              <a:srgbClr val="3A0E00"/>
            </a:solidFill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1122D7-569D-5F42-5E75-10194279AECD}"/>
                </a:ext>
              </a:extLst>
            </p:cNvPr>
            <p:cNvSpPr/>
            <p:nvPr/>
          </p:nvSpPr>
          <p:spPr>
            <a:xfrm>
              <a:off x="11228128" y="6245196"/>
              <a:ext cx="105216" cy="114508"/>
            </a:xfrm>
            <a:custGeom>
              <a:avLst/>
              <a:gdLst>
                <a:gd name="connsiteX0" fmla="*/ 0 w 105216"/>
                <a:gd name="connsiteY0" fmla="*/ 85510 h 114508"/>
                <a:gd name="connsiteX1" fmla="*/ 30957 w 105216"/>
                <a:gd name="connsiteY1" fmla="*/ 52819 h 114508"/>
                <a:gd name="connsiteX2" fmla="*/ 55851 w 105216"/>
                <a:gd name="connsiteY2" fmla="*/ 44811 h 114508"/>
                <a:gd name="connsiteX3" fmla="*/ 66245 w 105216"/>
                <a:gd name="connsiteY3" fmla="*/ 35723 h 114508"/>
                <a:gd name="connsiteX4" fmla="*/ 45464 w 105216"/>
                <a:gd name="connsiteY4" fmla="*/ 22732 h 114508"/>
                <a:gd name="connsiteX5" fmla="*/ 5846 w 105216"/>
                <a:gd name="connsiteY5" fmla="*/ 35505 h 114508"/>
                <a:gd name="connsiteX6" fmla="*/ 5846 w 105216"/>
                <a:gd name="connsiteY6" fmla="*/ 11257 h 114508"/>
                <a:gd name="connsiteX7" fmla="*/ 45899 w 105216"/>
                <a:gd name="connsiteY7" fmla="*/ 0 h 114508"/>
                <a:gd name="connsiteX8" fmla="*/ 92661 w 105216"/>
                <a:gd name="connsiteY8" fmla="*/ 37232 h 114508"/>
                <a:gd name="connsiteX9" fmla="*/ 92661 w 105216"/>
                <a:gd name="connsiteY9" fmla="*/ 83559 h 114508"/>
                <a:gd name="connsiteX10" fmla="*/ 99806 w 105216"/>
                <a:gd name="connsiteY10" fmla="*/ 92430 h 114508"/>
                <a:gd name="connsiteX11" fmla="*/ 105217 w 105216"/>
                <a:gd name="connsiteY11" fmla="*/ 91131 h 114508"/>
                <a:gd name="connsiteX12" fmla="*/ 105217 w 105216"/>
                <a:gd name="connsiteY12" fmla="*/ 112347 h 114508"/>
                <a:gd name="connsiteX13" fmla="*/ 91791 w 105216"/>
                <a:gd name="connsiteY13" fmla="*/ 114509 h 114508"/>
                <a:gd name="connsiteX14" fmla="*/ 69277 w 105216"/>
                <a:gd name="connsiteY14" fmla="*/ 98058 h 114508"/>
                <a:gd name="connsiteX15" fmla="*/ 33126 w 105216"/>
                <a:gd name="connsiteY15" fmla="*/ 114509 h 114508"/>
                <a:gd name="connsiteX16" fmla="*/ 0 w 105216"/>
                <a:gd name="connsiteY16" fmla="*/ 85510 h 114508"/>
                <a:gd name="connsiteX17" fmla="*/ 66245 w 105216"/>
                <a:gd name="connsiteY17" fmla="*/ 71003 h 114508"/>
                <a:gd name="connsiteX18" fmla="*/ 66245 w 105216"/>
                <a:gd name="connsiteY18" fmla="*/ 59311 h 114508"/>
                <a:gd name="connsiteX19" fmla="*/ 38965 w 105216"/>
                <a:gd name="connsiteY19" fmla="*/ 70133 h 114508"/>
                <a:gd name="connsiteX20" fmla="*/ 25757 w 105216"/>
                <a:gd name="connsiteY20" fmla="*/ 83341 h 114508"/>
                <a:gd name="connsiteX21" fmla="*/ 38965 w 105216"/>
                <a:gd name="connsiteY21" fmla="*/ 93735 h 114508"/>
                <a:gd name="connsiteX22" fmla="*/ 66245 w 105216"/>
                <a:gd name="connsiteY22" fmla="*/ 71003 h 114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5216" h="114508">
                  <a:moveTo>
                    <a:pt x="0" y="85510"/>
                  </a:moveTo>
                  <a:cubicBezTo>
                    <a:pt x="0" y="66673"/>
                    <a:pt x="11475" y="58883"/>
                    <a:pt x="30957" y="52819"/>
                  </a:cubicBezTo>
                  <a:lnTo>
                    <a:pt x="55851" y="44811"/>
                  </a:lnTo>
                  <a:cubicBezTo>
                    <a:pt x="63213" y="42650"/>
                    <a:pt x="66245" y="40046"/>
                    <a:pt x="66245" y="35723"/>
                  </a:cubicBezTo>
                  <a:cubicBezTo>
                    <a:pt x="66245" y="26627"/>
                    <a:pt x="57802" y="22732"/>
                    <a:pt x="45464" y="22732"/>
                  </a:cubicBezTo>
                  <a:cubicBezTo>
                    <a:pt x="30957" y="22732"/>
                    <a:pt x="16668" y="28361"/>
                    <a:pt x="5846" y="35505"/>
                  </a:cubicBezTo>
                  <a:lnTo>
                    <a:pt x="5846" y="11257"/>
                  </a:lnTo>
                  <a:cubicBezTo>
                    <a:pt x="15805" y="4330"/>
                    <a:pt x="30740" y="0"/>
                    <a:pt x="45899" y="0"/>
                  </a:cubicBezTo>
                  <a:cubicBezTo>
                    <a:pt x="75558" y="0"/>
                    <a:pt x="92661" y="12120"/>
                    <a:pt x="92661" y="37232"/>
                  </a:cubicBezTo>
                  <a:lnTo>
                    <a:pt x="92661" y="83559"/>
                  </a:lnTo>
                  <a:cubicBezTo>
                    <a:pt x="92661" y="90914"/>
                    <a:pt x="96774" y="92430"/>
                    <a:pt x="99806" y="92430"/>
                  </a:cubicBezTo>
                  <a:cubicBezTo>
                    <a:pt x="101322" y="92430"/>
                    <a:pt x="103055" y="92212"/>
                    <a:pt x="105217" y="91131"/>
                  </a:cubicBezTo>
                  <a:lnTo>
                    <a:pt x="105217" y="112347"/>
                  </a:lnTo>
                  <a:cubicBezTo>
                    <a:pt x="101532" y="113646"/>
                    <a:pt x="97209" y="114509"/>
                    <a:pt x="91791" y="114509"/>
                  </a:cubicBezTo>
                  <a:cubicBezTo>
                    <a:pt x="80099" y="114509"/>
                    <a:pt x="71228" y="108445"/>
                    <a:pt x="69277" y="98058"/>
                  </a:cubicBezTo>
                  <a:cubicBezTo>
                    <a:pt x="62567" y="108880"/>
                    <a:pt x="49794" y="114509"/>
                    <a:pt x="33126" y="114509"/>
                  </a:cubicBezTo>
                  <a:cubicBezTo>
                    <a:pt x="14724" y="114516"/>
                    <a:pt x="0" y="103694"/>
                    <a:pt x="0" y="85510"/>
                  </a:cubicBezTo>
                  <a:moveTo>
                    <a:pt x="66245" y="71003"/>
                  </a:moveTo>
                  <a:lnTo>
                    <a:pt x="66245" y="59311"/>
                  </a:lnTo>
                  <a:lnTo>
                    <a:pt x="38965" y="70133"/>
                  </a:lnTo>
                  <a:cubicBezTo>
                    <a:pt x="31603" y="73165"/>
                    <a:pt x="25757" y="76197"/>
                    <a:pt x="25757" y="83341"/>
                  </a:cubicBezTo>
                  <a:cubicBezTo>
                    <a:pt x="25757" y="89833"/>
                    <a:pt x="31385" y="93735"/>
                    <a:pt x="38965" y="93735"/>
                  </a:cubicBezTo>
                  <a:cubicBezTo>
                    <a:pt x="55205" y="93735"/>
                    <a:pt x="66245" y="84646"/>
                    <a:pt x="66245" y="71003"/>
                  </a:cubicBezTo>
                </a:path>
              </a:pathLst>
            </a:custGeom>
            <a:solidFill>
              <a:srgbClr val="3A0E00"/>
            </a:solidFill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3047552-D900-3789-EB10-D33021644557}"/>
                </a:ext>
              </a:extLst>
            </p:cNvPr>
            <p:cNvSpPr/>
            <p:nvPr/>
          </p:nvSpPr>
          <p:spPr>
            <a:xfrm>
              <a:off x="11336974" y="6217271"/>
              <a:ext cx="87025" cy="142441"/>
            </a:xfrm>
            <a:custGeom>
              <a:avLst/>
              <a:gdLst>
                <a:gd name="connsiteX0" fmla="*/ 48924 w 87025"/>
                <a:gd name="connsiteY0" fmla="*/ 0 h 142441"/>
                <a:gd name="connsiteX1" fmla="*/ 48924 w 87025"/>
                <a:gd name="connsiteY1" fmla="*/ 30522 h 142441"/>
                <a:gd name="connsiteX2" fmla="*/ 82695 w 87025"/>
                <a:gd name="connsiteY2" fmla="*/ 30522 h 142441"/>
                <a:gd name="connsiteX3" fmla="*/ 82695 w 87025"/>
                <a:gd name="connsiteY3" fmla="*/ 52384 h 142441"/>
                <a:gd name="connsiteX4" fmla="*/ 48924 w 87025"/>
                <a:gd name="connsiteY4" fmla="*/ 52384 h 142441"/>
                <a:gd name="connsiteX5" fmla="*/ 48924 w 87025"/>
                <a:gd name="connsiteY5" fmla="*/ 95679 h 142441"/>
                <a:gd name="connsiteX6" fmla="*/ 68842 w 87025"/>
                <a:gd name="connsiteY6" fmla="*/ 119274 h 142441"/>
                <a:gd name="connsiteX7" fmla="*/ 87026 w 87025"/>
                <a:gd name="connsiteY7" fmla="*/ 114298 h 142441"/>
                <a:gd name="connsiteX8" fmla="*/ 87026 w 87025"/>
                <a:gd name="connsiteY8" fmla="*/ 137458 h 142441"/>
                <a:gd name="connsiteX9" fmla="*/ 64294 w 87025"/>
                <a:gd name="connsiteY9" fmla="*/ 142441 h 142441"/>
                <a:gd name="connsiteX10" fmla="*/ 22514 w 87025"/>
                <a:gd name="connsiteY10" fmla="*/ 96977 h 142441"/>
                <a:gd name="connsiteX11" fmla="*/ 22514 w 87025"/>
                <a:gd name="connsiteY11" fmla="*/ 52384 h 142441"/>
                <a:gd name="connsiteX12" fmla="*/ 0 w 87025"/>
                <a:gd name="connsiteY12" fmla="*/ 52384 h 142441"/>
                <a:gd name="connsiteX13" fmla="*/ 0 w 87025"/>
                <a:gd name="connsiteY13" fmla="*/ 30522 h 142441"/>
                <a:gd name="connsiteX14" fmla="*/ 22514 w 87025"/>
                <a:gd name="connsiteY14" fmla="*/ 30522 h 142441"/>
                <a:gd name="connsiteX15" fmla="*/ 22514 w 87025"/>
                <a:gd name="connsiteY15" fmla="*/ 0 h 142441"/>
                <a:gd name="connsiteX16" fmla="*/ 48924 w 87025"/>
                <a:gd name="connsiteY16" fmla="*/ 0 h 14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7025" h="142441">
                  <a:moveTo>
                    <a:pt x="48924" y="0"/>
                  </a:moveTo>
                  <a:lnTo>
                    <a:pt x="48924" y="30522"/>
                  </a:lnTo>
                  <a:lnTo>
                    <a:pt x="82695" y="30522"/>
                  </a:lnTo>
                  <a:lnTo>
                    <a:pt x="82695" y="52384"/>
                  </a:lnTo>
                  <a:lnTo>
                    <a:pt x="48924" y="52384"/>
                  </a:lnTo>
                  <a:lnTo>
                    <a:pt x="48924" y="95679"/>
                  </a:lnTo>
                  <a:cubicBezTo>
                    <a:pt x="48924" y="111912"/>
                    <a:pt x="58019" y="119274"/>
                    <a:pt x="68842" y="119274"/>
                  </a:cubicBezTo>
                  <a:cubicBezTo>
                    <a:pt x="76204" y="119274"/>
                    <a:pt x="81832" y="117323"/>
                    <a:pt x="87026" y="114298"/>
                  </a:cubicBezTo>
                  <a:lnTo>
                    <a:pt x="87026" y="137458"/>
                  </a:lnTo>
                  <a:cubicBezTo>
                    <a:pt x="79235" y="140925"/>
                    <a:pt x="71221" y="142441"/>
                    <a:pt x="64294" y="142441"/>
                  </a:cubicBezTo>
                  <a:cubicBezTo>
                    <a:pt x="40263" y="142441"/>
                    <a:pt x="22514" y="127507"/>
                    <a:pt x="22514" y="96977"/>
                  </a:cubicBezTo>
                  <a:lnTo>
                    <a:pt x="22514" y="52384"/>
                  </a:lnTo>
                  <a:lnTo>
                    <a:pt x="0" y="52384"/>
                  </a:lnTo>
                  <a:lnTo>
                    <a:pt x="0" y="30522"/>
                  </a:lnTo>
                  <a:lnTo>
                    <a:pt x="22514" y="30522"/>
                  </a:lnTo>
                  <a:lnTo>
                    <a:pt x="22514" y="0"/>
                  </a:lnTo>
                  <a:lnTo>
                    <a:pt x="48924" y="0"/>
                  </a:lnTo>
                  <a:close/>
                </a:path>
              </a:pathLst>
            </a:custGeom>
            <a:solidFill>
              <a:srgbClr val="3A0E00"/>
            </a:solidFill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209FB22-29E3-3399-07D9-6D7238ED3442}"/>
                </a:ext>
              </a:extLst>
            </p:cNvPr>
            <p:cNvSpPr/>
            <p:nvPr/>
          </p:nvSpPr>
          <p:spPr>
            <a:xfrm>
              <a:off x="11443910" y="6204715"/>
              <a:ext cx="108241" cy="152400"/>
            </a:xfrm>
            <a:custGeom>
              <a:avLst/>
              <a:gdLst>
                <a:gd name="connsiteX0" fmla="*/ 50440 w 108241"/>
                <a:gd name="connsiteY0" fmla="*/ 95679 h 152400"/>
                <a:gd name="connsiteX1" fmla="*/ 108242 w 108241"/>
                <a:gd name="connsiteY1" fmla="*/ 152400 h 152400"/>
                <a:gd name="connsiteX2" fmla="*/ 73389 w 108241"/>
                <a:gd name="connsiteY2" fmla="*/ 152400 h 152400"/>
                <a:gd name="connsiteX3" fmla="*/ 26409 w 108241"/>
                <a:gd name="connsiteY3" fmla="*/ 106936 h 152400"/>
                <a:gd name="connsiteX4" fmla="*/ 26409 w 108241"/>
                <a:gd name="connsiteY4" fmla="*/ 152400 h 152400"/>
                <a:gd name="connsiteX5" fmla="*/ 0 w 108241"/>
                <a:gd name="connsiteY5" fmla="*/ 152400 h 152400"/>
                <a:gd name="connsiteX6" fmla="*/ 0 w 108241"/>
                <a:gd name="connsiteY6" fmla="*/ 0 h 152400"/>
                <a:gd name="connsiteX7" fmla="*/ 26409 w 108241"/>
                <a:gd name="connsiteY7" fmla="*/ 0 h 152400"/>
                <a:gd name="connsiteX8" fmla="*/ 26409 w 108241"/>
                <a:gd name="connsiteY8" fmla="*/ 87236 h 152400"/>
                <a:gd name="connsiteX9" fmla="*/ 69494 w 108241"/>
                <a:gd name="connsiteY9" fmla="*/ 43078 h 152400"/>
                <a:gd name="connsiteX10" fmla="*/ 101750 w 108241"/>
                <a:gd name="connsiteY10" fmla="*/ 43078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241" h="152400">
                  <a:moveTo>
                    <a:pt x="50440" y="95679"/>
                  </a:moveTo>
                  <a:lnTo>
                    <a:pt x="108242" y="152400"/>
                  </a:lnTo>
                  <a:lnTo>
                    <a:pt x="73389" y="152400"/>
                  </a:lnTo>
                  <a:lnTo>
                    <a:pt x="26409" y="106936"/>
                  </a:lnTo>
                  <a:lnTo>
                    <a:pt x="26409" y="152400"/>
                  </a:lnTo>
                  <a:lnTo>
                    <a:pt x="0" y="152400"/>
                  </a:lnTo>
                  <a:lnTo>
                    <a:pt x="0" y="0"/>
                  </a:lnTo>
                  <a:lnTo>
                    <a:pt x="26409" y="0"/>
                  </a:lnTo>
                  <a:lnTo>
                    <a:pt x="26409" y="87236"/>
                  </a:lnTo>
                  <a:lnTo>
                    <a:pt x="69494" y="43078"/>
                  </a:lnTo>
                  <a:lnTo>
                    <a:pt x="101750" y="43078"/>
                  </a:lnTo>
                  <a:close/>
                </a:path>
              </a:pathLst>
            </a:custGeom>
            <a:solidFill>
              <a:srgbClr val="3A0E00"/>
            </a:solidFill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85BE16D-3E65-5925-6494-14FCF8F14926}"/>
                </a:ext>
              </a:extLst>
            </p:cNvPr>
            <p:cNvSpPr/>
            <p:nvPr/>
          </p:nvSpPr>
          <p:spPr>
            <a:xfrm>
              <a:off x="11559752" y="6245196"/>
              <a:ext cx="74687" cy="111919"/>
            </a:xfrm>
            <a:custGeom>
              <a:avLst/>
              <a:gdLst>
                <a:gd name="connsiteX0" fmla="*/ 0 w 74687"/>
                <a:gd name="connsiteY0" fmla="*/ 2597 h 111919"/>
                <a:gd name="connsiteX1" fmla="*/ 26409 w 74687"/>
                <a:gd name="connsiteY1" fmla="*/ 2597 h 111919"/>
                <a:gd name="connsiteX2" fmla="*/ 26409 w 74687"/>
                <a:gd name="connsiteY2" fmla="*/ 26409 h 111919"/>
                <a:gd name="connsiteX3" fmla="*/ 57584 w 74687"/>
                <a:gd name="connsiteY3" fmla="*/ 0 h 111919"/>
                <a:gd name="connsiteX4" fmla="*/ 74688 w 74687"/>
                <a:gd name="connsiteY4" fmla="*/ 4113 h 111919"/>
                <a:gd name="connsiteX5" fmla="*/ 74688 w 74687"/>
                <a:gd name="connsiteY5" fmla="*/ 29441 h 111919"/>
                <a:gd name="connsiteX6" fmla="*/ 56286 w 74687"/>
                <a:gd name="connsiteY6" fmla="*/ 24465 h 111919"/>
                <a:gd name="connsiteX7" fmla="*/ 26409 w 74687"/>
                <a:gd name="connsiteY7" fmla="*/ 61479 h 111919"/>
                <a:gd name="connsiteX8" fmla="*/ 26409 w 74687"/>
                <a:gd name="connsiteY8" fmla="*/ 111919 h 111919"/>
                <a:gd name="connsiteX9" fmla="*/ 0 w 74687"/>
                <a:gd name="connsiteY9" fmla="*/ 111919 h 111919"/>
                <a:gd name="connsiteX10" fmla="*/ 0 w 74687"/>
                <a:gd name="connsiteY10" fmla="*/ 2597 h 11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687" h="111919">
                  <a:moveTo>
                    <a:pt x="0" y="2597"/>
                  </a:moveTo>
                  <a:lnTo>
                    <a:pt x="26409" y="2597"/>
                  </a:lnTo>
                  <a:lnTo>
                    <a:pt x="26409" y="26409"/>
                  </a:lnTo>
                  <a:cubicBezTo>
                    <a:pt x="30094" y="11257"/>
                    <a:pt x="42432" y="0"/>
                    <a:pt x="57584" y="0"/>
                  </a:cubicBezTo>
                  <a:cubicBezTo>
                    <a:pt x="63213" y="0"/>
                    <a:pt x="69705" y="1298"/>
                    <a:pt x="74688" y="4113"/>
                  </a:cubicBezTo>
                  <a:lnTo>
                    <a:pt x="74688" y="29441"/>
                  </a:lnTo>
                  <a:cubicBezTo>
                    <a:pt x="69270" y="25764"/>
                    <a:pt x="62132" y="24465"/>
                    <a:pt x="56286" y="24465"/>
                  </a:cubicBezTo>
                  <a:cubicBezTo>
                    <a:pt x="39835" y="24465"/>
                    <a:pt x="26845" y="38754"/>
                    <a:pt x="26409" y="61479"/>
                  </a:cubicBezTo>
                  <a:lnTo>
                    <a:pt x="26409" y="111919"/>
                  </a:lnTo>
                  <a:lnTo>
                    <a:pt x="0" y="111919"/>
                  </a:lnTo>
                  <a:lnTo>
                    <a:pt x="0" y="2597"/>
                  </a:lnTo>
                  <a:close/>
                </a:path>
              </a:pathLst>
            </a:custGeom>
            <a:solidFill>
              <a:srgbClr val="3A0E00"/>
            </a:solidFill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6C2B8A3-9D6B-ECA8-DEEB-4269C8C0BAC7}"/>
                </a:ext>
              </a:extLst>
            </p:cNvPr>
            <p:cNvSpPr/>
            <p:nvPr/>
          </p:nvSpPr>
          <p:spPr>
            <a:xfrm>
              <a:off x="11642097" y="6245196"/>
              <a:ext cx="105209" cy="114508"/>
            </a:xfrm>
            <a:custGeom>
              <a:avLst/>
              <a:gdLst>
                <a:gd name="connsiteX0" fmla="*/ 0 w 105209"/>
                <a:gd name="connsiteY0" fmla="*/ 85510 h 114508"/>
                <a:gd name="connsiteX1" fmla="*/ 30957 w 105209"/>
                <a:gd name="connsiteY1" fmla="*/ 52819 h 114508"/>
                <a:gd name="connsiteX2" fmla="*/ 55851 w 105209"/>
                <a:gd name="connsiteY2" fmla="*/ 44811 h 114508"/>
                <a:gd name="connsiteX3" fmla="*/ 66245 w 105209"/>
                <a:gd name="connsiteY3" fmla="*/ 35723 h 114508"/>
                <a:gd name="connsiteX4" fmla="*/ 45464 w 105209"/>
                <a:gd name="connsiteY4" fmla="*/ 22732 h 114508"/>
                <a:gd name="connsiteX5" fmla="*/ 5846 w 105209"/>
                <a:gd name="connsiteY5" fmla="*/ 35505 h 114508"/>
                <a:gd name="connsiteX6" fmla="*/ 5846 w 105209"/>
                <a:gd name="connsiteY6" fmla="*/ 11257 h 114508"/>
                <a:gd name="connsiteX7" fmla="*/ 45892 w 105209"/>
                <a:gd name="connsiteY7" fmla="*/ 0 h 114508"/>
                <a:gd name="connsiteX8" fmla="*/ 92654 w 105209"/>
                <a:gd name="connsiteY8" fmla="*/ 37232 h 114508"/>
                <a:gd name="connsiteX9" fmla="*/ 92654 w 105209"/>
                <a:gd name="connsiteY9" fmla="*/ 83559 h 114508"/>
                <a:gd name="connsiteX10" fmla="*/ 99799 w 105209"/>
                <a:gd name="connsiteY10" fmla="*/ 92430 h 114508"/>
                <a:gd name="connsiteX11" fmla="*/ 105210 w 105209"/>
                <a:gd name="connsiteY11" fmla="*/ 91131 h 114508"/>
                <a:gd name="connsiteX12" fmla="*/ 105210 w 105209"/>
                <a:gd name="connsiteY12" fmla="*/ 112347 h 114508"/>
                <a:gd name="connsiteX13" fmla="*/ 91784 w 105209"/>
                <a:gd name="connsiteY13" fmla="*/ 114509 h 114508"/>
                <a:gd name="connsiteX14" fmla="*/ 69270 w 105209"/>
                <a:gd name="connsiteY14" fmla="*/ 98058 h 114508"/>
                <a:gd name="connsiteX15" fmla="*/ 33119 w 105209"/>
                <a:gd name="connsiteY15" fmla="*/ 114509 h 114508"/>
                <a:gd name="connsiteX16" fmla="*/ 0 w 105209"/>
                <a:gd name="connsiteY16" fmla="*/ 85510 h 114508"/>
                <a:gd name="connsiteX17" fmla="*/ 66245 w 105209"/>
                <a:gd name="connsiteY17" fmla="*/ 71003 h 114508"/>
                <a:gd name="connsiteX18" fmla="*/ 66245 w 105209"/>
                <a:gd name="connsiteY18" fmla="*/ 59311 h 114508"/>
                <a:gd name="connsiteX19" fmla="*/ 38965 w 105209"/>
                <a:gd name="connsiteY19" fmla="*/ 70133 h 114508"/>
                <a:gd name="connsiteX20" fmla="*/ 25757 w 105209"/>
                <a:gd name="connsiteY20" fmla="*/ 83341 h 114508"/>
                <a:gd name="connsiteX21" fmla="*/ 38965 w 105209"/>
                <a:gd name="connsiteY21" fmla="*/ 93735 h 114508"/>
                <a:gd name="connsiteX22" fmla="*/ 66245 w 105209"/>
                <a:gd name="connsiteY22" fmla="*/ 71003 h 114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5209" h="114508">
                  <a:moveTo>
                    <a:pt x="0" y="85510"/>
                  </a:moveTo>
                  <a:cubicBezTo>
                    <a:pt x="0" y="66673"/>
                    <a:pt x="11475" y="58883"/>
                    <a:pt x="30957" y="52819"/>
                  </a:cubicBezTo>
                  <a:lnTo>
                    <a:pt x="55851" y="44811"/>
                  </a:lnTo>
                  <a:cubicBezTo>
                    <a:pt x="63213" y="42650"/>
                    <a:pt x="66245" y="40046"/>
                    <a:pt x="66245" y="35723"/>
                  </a:cubicBezTo>
                  <a:cubicBezTo>
                    <a:pt x="66245" y="26627"/>
                    <a:pt x="57802" y="22732"/>
                    <a:pt x="45464" y="22732"/>
                  </a:cubicBezTo>
                  <a:cubicBezTo>
                    <a:pt x="30957" y="22732"/>
                    <a:pt x="16668" y="28361"/>
                    <a:pt x="5846" y="35505"/>
                  </a:cubicBezTo>
                  <a:lnTo>
                    <a:pt x="5846" y="11257"/>
                  </a:lnTo>
                  <a:cubicBezTo>
                    <a:pt x="15805" y="4330"/>
                    <a:pt x="30740" y="0"/>
                    <a:pt x="45892" y="0"/>
                  </a:cubicBezTo>
                  <a:cubicBezTo>
                    <a:pt x="75551" y="0"/>
                    <a:pt x="92654" y="12120"/>
                    <a:pt x="92654" y="37232"/>
                  </a:cubicBezTo>
                  <a:lnTo>
                    <a:pt x="92654" y="83559"/>
                  </a:lnTo>
                  <a:cubicBezTo>
                    <a:pt x="92654" y="90914"/>
                    <a:pt x="96767" y="92430"/>
                    <a:pt x="99799" y="92430"/>
                  </a:cubicBezTo>
                  <a:cubicBezTo>
                    <a:pt x="101315" y="92430"/>
                    <a:pt x="103041" y="92212"/>
                    <a:pt x="105210" y="91131"/>
                  </a:cubicBezTo>
                  <a:lnTo>
                    <a:pt x="105210" y="112347"/>
                  </a:lnTo>
                  <a:cubicBezTo>
                    <a:pt x="101532" y="113646"/>
                    <a:pt x="97202" y="114509"/>
                    <a:pt x="91784" y="114509"/>
                  </a:cubicBezTo>
                  <a:cubicBezTo>
                    <a:pt x="80092" y="114509"/>
                    <a:pt x="71221" y="108445"/>
                    <a:pt x="69270" y="98058"/>
                  </a:cubicBezTo>
                  <a:cubicBezTo>
                    <a:pt x="62560" y="108880"/>
                    <a:pt x="49787" y="114509"/>
                    <a:pt x="33119" y="114509"/>
                  </a:cubicBezTo>
                  <a:cubicBezTo>
                    <a:pt x="14724" y="114516"/>
                    <a:pt x="0" y="103694"/>
                    <a:pt x="0" y="85510"/>
                  </a:cubicBezTo>
                  <a:moveTo>
                    <a:pt x="66245" y="71003"/>
                  </a:moveTo>
                  <a:lnTo>
                    <a:pt x="66245" y="59311"/>
                  </a:lnTo>
                  <a:lnTo>
                    <a:pt x="38965" y="70133"/>
                  </a:lnTo>
                  <a:cubicBezTo>
                    <a:pt x="31603" y="73165"/>
                    <a:pt x="25757" y="76197"/>
                    <a:pt x="25757" y="83341"/>
                  </a:cubicBezTo>
                  <a:cubicBezTo>
                    <a:pt x="25757" y="89833"/>
                    <a:pt x="31385" y="93735"/>
                    <a:pt x="38965" y="93735"/>
                  </a:cubicBezTo>
                  <a:cubicBezTo>
                    <a:pt x="55205" y="93735"/>
                    <a:pt x="66245" y="84646"/>
                    <a:pt x="66245" y="71003"/>
                  </a:cubicBezTo>
                </a:path>
              </a:pathLst>
            </a:custGeom>
            <a:solidFill>
              <a:srgbClr val="3A0E00"/>
            </a:solidFill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782B080-8253-9856-E14C-9AC68EB80F36}"/>
                </a:ext>
              </a:extLst>
            </p:cNvPr>
            <p:cNvSpPr/>
            <p:nvPr/>
          </p:nvSpPr>
          <p:spPr>
            <a:xfrm>
              <a:off x="11752458" y="6196272"/>
              <a:ext cx="87243" cy="160843"/>
            </a:xfrm>
            <a:custGeom>
              <a:avLst/>
              <a:gdLst>
                <a:gd name="connsiteX0" fmla="*/ 64294 w 87243"/>
                <a:gd name="connsiteY0" fmla="*/ 0 h 160843"/>
                <a:gd name="connsiteX1" fmla="*/ 87243 w 87243"/>
                <a:gd name="connsiteY1" fmla="*/ 5193 h 160843"/>
                <a:gd name="connsiteX2" fmla="*/ 87243 w 87243"/>
                <a:gd name="connsiteY2" fmla="*/ 28354 h 160843"/>
                <a:gd name="connsiteX3" fmla="*/ 68842 w 87243"/>
                <a:gd name="connsiteY3" fmla="*/ 23160 h 160843"/>
                <a:gd name="connsiteX4" fmla="*/ 49141 w 87243"/>
                <a:gd name="connsiteY4" fmla="*/ 46755 h 160843"/>
                <a:gd name="connsiteX5" fmla="*/ 49141 w 87243"/>
                <a:gd name="connsiteY5" fmla="*/ 51521 h 160843"/>
                <a:gd name="connsiteX6" fmla="*/ 79614 w 87243"/>
                <a:gd name="connsiteY6" fmla="*/ 51521 h 160843"/>
                <a:gd name="connsiteX7" fmla="*/ 79614 w 87243"/>
                <a:gd name="connsiteY7" fmla="*/ 73382 h 160843"/>
                <a:gd name="connsiteX8" fmla="*/ 49141 w 87243"/>
                <a:gd name="connsiteY8" fmla="*/ 73382 h 160843"/>
                <a:gd name="connsiteX9" fmla="*/ 49141 w 87243"/>
                <a:gd name="connsiteY9" fmla="*/ 160843 h 160843"/>
                <a:gd name="connsiteX10" fmla="*/ 22732 w 87243"/>
                <a:gd name="connsiteY10" fmla="*/ 160843 h 160843"/>
                <a:gd name="connsiteX11" fmla="*/ 22732 w 87243"/>
                <a:gd name="connsiteY11" fmla="*/ 73382 h 160843"/>
                <a:gd name="connsiteX12" fmla="*/ 0 w 87243"/>
                <a:gd name="connsiteY12" fmla="*/ 73382 h 160843"/>
                <a:gd name="connsiteX13" fmla="*/ 0 w 87243"/>
                <a:gd name="connsiteY13" fmla="*/ 51521 h 160843"/>
                <a:gd name="connsiteX14" fmla="*/ 22732 w 87243"/>
                <a:gd name="connsiteY14" fmla="*/ 51521 h 160843"/>
                <a:gd name="connsiteX15" fmla="*/ 22732 w 87243"/>
                <a:gd name="connsiteY15" fmla="*/ 45457 h 160843"/>
                <a:gd name="connsiteX16" fmla="*/ 64294 w 87243"/>
                <a:gd name="connsiteY16" fmla="*/ 0 h 16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7243" h="160843">
                  <a:moveTo>
                    <a:pt x="64294" y="0"/>
                  </a:moveTo>
                  <a:cubicBezTo>
                    <a:pt x="71438" y="0"/>
                    <a:pt x="79446" y="1516"/>
                    <a:pt x="87243" y="5193"/>
                  </a:cubicBezTo>
                  <a:lnTo>
                    <a:pt x="87243" y="28354"/>
                  </a:lnTo>
                  <a:cubicBezTo>
                    <a:pt x="82050" y="24894"/>
                    <a:pt x="76421" y="23160"/>
                    <a:pt x="68842" y="23160"/>
                  </a:cubicBezTo>
                  <a:cubicBezTo>
                    <a:pt x="58237" y="23160"/>
                    <a:pt x="49141" y="30740"/>
                    <a:pt x="49141" y="46755"/>
                  </a:cubicBezTo>
                  <a:lnTo>
                    <a:pt x="49141" y="51521"/>
                  </a:lnTo>
                  <a:lnTo>
                    <a:pt x="79614" y="51521"/>
                  </a:lnTo>
                  <a:lnTo>
                    <a:pt x="79614" y="73382"/>
                  </a:lnTo>
                  <a:lnTo>
                    <a:pt x="49141" y="73382"/>
                  </a:lnTo>
                  <a:lnTo>
                    <a:pt x="49141" y="160843"/>
                  </a:lnTo>
                  <a:lnTo>
                    <a:pt x="22732" y="160843"/>
                  </a:lnTo>
                  <a:lnTo>
                    <a:pt x="22732" y="73382"/>
                  </a:lnTo>
                  <a:lnTo>
                    <a:pt x="0" y="73382"/>
                  </a:lnTo>
                  <a:lnTo>
                    <a:pt x="0" y="51521"/>
                  </a:lnTo>
                  <a:lnTo>
                    <a:pt x="22732" y="51521"/>
                  </a:lnTo>
                  <a:lnTo>
                    <a:pt x="22732" y="45457"/>
                  </a:lnTo>
                  <a:cubicBezTo>
                    <a:pt x="22725" y="14935"/>
                    <a:pt x="40474" y="0"/>
                    <a:pt x="64294" y="0"/>
                  </a:cubicBezTo>
                </a:path>
              </a:pathLst>
            </a:custGeom>
            <a:solidFill>
              <a:srgbClr val="3A0E00"/>
            </a:solidFill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5B5A4C7-5242-88B0-9D02-D53E5A8A76EF}"/>
                </a:ext>
              </a:extLst>
            </p:cNvPr>
            <p:cNvSpPr/>
            <p:nvPr/>
          </p:nvSpPr>
          <p:spPr>
            <a:xfrm>
              <a:off x="11841856" y="6217271"/>
              <a:ext cx="87025" cy="142441"/>
            </a:xfrm>
            <a:custGeom>
              <a:avLst/>
              <a:gdLst>
                <a:gd name="connsiteX0" fmla="*/ 48924 w 87025"/>
                <a:gd name="connsiteY0" fmla="*/ 0 h 142441"/>
                <a:gd name="connsiteX1" fmla="*/ 48924 w 87025"/>
                <a:gd name="connsiteY1" fmla="*/ 30522 h 142441"/>
                <a:gd name="connsiteX2" fmla="*/ 82695 w 87025"/>
                <a:gd name="connsiteY2" fmla="*/ 30522 h 142441"/>
                <a:gd name="connsiteX3" fmla="*/ 82695 w 87025"/>
                <a:gd name="connsiteY3" fmla="*/ 52384 h 142441"/>
                <a:gd name="connsiteX4" fmla="*/ 48924 w 87025"/>
                <a:gd name="connsiteY4" fmla="*/ 52384 h 142441"/>
                <a:gd name="connsiteX5" fmla="*/ 48924 w 87025"/>
                <a:gd name="connsiteY5" fmla="*/ 95679 h 142441"/>
                <a:gd name="connsiteX6" fmla="*/ 68841 w 87025"/>
                <a:gd name="connsiteY6" fmla="*/ 119274 h 142441"/>
                <a:gd name="connsiteX7" fmla="*/ 87026 w 87025"/>
                <a:gd name="connsiteY7" fmla="*/ 114298 h 142441"/>
                <a:gd name="connsiteX8" fmla="*/ 87026 w 87025"/>
                <a:gd name="connsiteY8" fmla="*/ 137458 h 142441"/>
                <a:gd name="connsiteX9" fmla="*/ 64294 w 87025"/>
                <a:gd name="connsiteY9" fmla="*/ 142441 h 142441"/>
                <a:gd name="connsiteX10" fmla="*/ 22514 w 87025"/>
                <a:gd name="connsiteY10" fmla="*/ 96977 h 142441"/>
                <a:gd name="connsiteX11" fmla="*/ 22514 w 87025"/>
                <a:gd name="connsiteY11" fmla="*/ 52384 h 142441"/>
                <a:gd name="connsiteX12" fmla="*/ 0 w 87025"/>
                <a:gd name="connsiteY12" fmla="*/ 52384 h 142441"/>
                <a:gd name="connsiteX13" fmla="*/ 0 w 87025"/>
                <a:gd name="connsiteY13" fmla="*/ 30522 h 142441"/>
                <a:gd name="connsiteX14" fmla="*/ 22514 w 87025"/>
                <a:gd name="connsiteY14" fmla="*/ 30522 h 142441"/>
                <a:gd name="connsiteX15" fmla="*/ 22514 w 87025"/>
                <a:gd name="connsiteY15" fmla="*/ 0 h 142441"/>
                <a:gd name="connsiteX16" fmla="*/ 48924 w 87025"/>
                <a:gd name="connsiteY16" fmla="*/ 0 h 14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7025" h="142441">
                  <a:moveTo>
                    <a:pt x="48924" y="0"/>
                  </a:moveTo>
                  <a:lnTo>
                    <a:pt x="48924" y="30522"/>
                  </a:lnTo>
                  <a:lnTo>
                    <a:pt x="82695" y="30522"/>
                  </a:lnTo>
                  <a:lnTo>
                    <a:pt x="82695" y="52384"/>
                  </a:lnTo>
                  <a:lnTo>
                    <a:pt x="48924" y="52384"/>
                  </a:lnTo>
                  <a:lnTo>
                    <a:pt x="48924" y="95679"/>
                  </a:lnTo>
                  <a:cubicBezTo>
                    <a:pt x="48924" y="111912"/>
                    <a:pt x="58019" y="119274"/>
                    <a:pt x="68841" y="119274"/>
                  </a:cubicBezTo>
                  <a:cubicBezTo>
                    <a:pt x="76204" y="119274"/>
                    <a:pt x="81832" y="117323"/>
                    <a:pt x="87026" y="114298"/>
                  </a:cubicBezTo>
                  <a:lnTo>
                    <a:pt x="87026" y="137458"/>
                  </a:lnTo>
                  <a:cubicBezTo>
                    <a:pt x="79228" y="140925"/>
                    <a:pt x="71221" y="142441"/>
                    <a:pt x="64294" y="142441"/>
                  </a:cubicBezTo>
                  <a:cubicBezTo>
                    <a:pt x="40263" y="142441"/>
                    <a:pt x="22514" y="127507"/>
                    <a:pt x="22514" y="96977"/>
                  </a:cubicBezTo>
                  <a:lnTo>
                    <a:pt x="22514" y="52384"/>
                  </a:lnTo>
                  <a:lnTo>
                    <a:pt x="0" y="52384"/>
                  </a:lnTo>
                  <a:lnTo>
                    <a:pt x="0" y="30522"/>
                  </a:lnTo>
                  <a:lnTo>
                    <a:pt x="22514" y="30522"/>
                  </a:lnTo>
                  <a:lnTo>
                    <a:pt x="22514" y="0"/>
                  </a:lnTo>
                  <a:lnTo>
                    <a:pt x="48924" y="0"/>
                  </a:lnTo>
                  <a:close/>
                </a:path>
              </a:pathLst>
            </a:custGeom>
            <a:solidFill>
              <a:srgbClr val="3A0E00"/>
            </a:solidFill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9F8AB9B-7E24-2041-90DB-4F966FF74B31}"/>
                </a:ext>
              </a:extLst>
            </p:cNvPr>
            <p:cNvSpPr/>
            <p:nvPr/>
          </p:nvSpPr>
          <p:spPr>
            <a:xfrm>
              <a:off x="10614361" y="6122511"/>
              <a:ext cx="313704" cy="315832"/>
            </a:xfrm>
            <a:custGeom>
              <a:avLst/>
              <a:gdLst>
                <a:gd name="connsiteX0" fmla="*/ 155662 w 313704"/>
                <a:gd name="connsiteY0" fmla="*/ 0 h 315832"/>
                <a:gd name="connsiteX1" fmla="*/ 38535 w 313704"/>
                <a:gd name="connsiteY1" fmla="*/ 52110 h 315832"/>
                <a:gd name="connsiteX2" fmla="*/ 89508 w 313704"/>
                <a:gd name="connsiteY2" fmla="*/ 59907 h 315832"/>
                <a:gd name="connsiteX3" fmla="*/ 224398 w 313704"/>
                <a:gd name="connsiteY3" fmla="*/ 77586 h 315832"/>
                <a:gd name="connsiteX4" fmla="*/ 225064 w 313704"/>
                <a:gd name="connsiteY4" fmla="*/ 79116 h 315832"/>
                <a:gd name="connsiteX5" fmla="*/ 223584 w 313704"/>
                <a:gd name="connsiteY5" fmla="*/ 79572 h 315832"/>
                <a:gd name="connsiteX6" fmla="*/ 97039 w 313704"/>
                <a:gd name="connsiteY6" fmla="*/ 89335 h 315832"/>
                <a:gd name="connsiteX7" fmla="*/ 13410 w 313704"/>
                <a:gd name="connsiteY7" fmla="*/ 95244 h 315832"/>
                <a:gd name="connsiteX8" fmla="*/ 11332 w 313704"/>
                <a:gd name="connsiteY8" fmla="*/ 94177 h 315832"/>
                <a:gd name="connsiteX9" fmla="*/ 2651 w 313704"/>
                <a:gd name="connsiteY9" fmla="*/ 119183 h 315832"/>
                <a:gd name="connsiteX10" fmla="*/ 71155 w 313704"/>
                <a:gd name="connsiteY10" fmla="*/ 144582 h 315832"/>
                <a:gd name="connsiteX11" fmla="*/ 244891 w 313704"/>
                <a:gd name="connsiteY11" fmla="*/ 148709 h 315832"/>
                <a:gd name="connsiteX12" fmla="*/ 245958 w 313704"/>
                <a:gd name="connsiteY12" fmla="*/ 150400 h 315832"/>
                <a:gd name="connsiteX13" fmla="*/ 244091 w 313704"/>
                <a:gd name="connsiteY13" fmla="*/ 150912 h 315832"/>
                <a:gd name="connsiteX14" fmla="*/ 126213 w 313704"/>
                <a:gd name="connsiteY14" fmla="*/ 166816 h 315832"/>
                <a:gd name="connsiteX15" fmla="*/ 2496 w 313704"/>
                <a:gd name="connsiteY15" fmla="*/ 184333 h 315832"/>
                <a:gd name="connsiteX16" fmla="*/ 54 w 313704"/>
                <a:gd name="connsiteY16" fmla="*/ 183912 h 315832"/>
                <a:gd name="connsiteX17" fmla="*/ 3942 w 313704"/>
                <a:gd name="connsiteY17" fmla="*/ 201247 h 315832"/>
                <a:gd name="connsiteX18" fmla="*/ 75921 w 313704"/>
                <a:gd name="connsiteY18" fmla="*/ 233643 h 315832"/>
                <a:gd name="connsiteX19" fmla="*/ 234595 w 313704"/>
                <a:gd name="connsiteY19" fmla="*/ 227488 h 315832"/>
                <a:gd name="connsiteX20" fmla="*/ 235374 w 313704"/>
                <a:gd name="connsiteY20" fmla="*/ 228885 h 315832"/>
                <a:gd name="connsiteX21" fmla="*/ 233935 w 313704"/>
                <a:gd name="connsiteY21" fmla="*/ 229530 h 315832"/>
                <a:gd name="connsiteX22" fmla="*/ 178225 w 313704"/>
                <a:gd name="connsiteY22" fmla="*/ 234071 h 315832"/>
                <a:gd name="connsiteX23" fmla="*/ 49820 w 313704"/>
                <a:gd name="connsiteY23" fmla="*/ 272257 h 315832"/>
                <a:gd name="connsiteX24" fmla="*/ 47574 w 313704"/>
                <a:gd name="connsiteY24" fmla="*/ 272882 h 315832"/>
                <a:gd name="connsiteX25" fmla="*/ 51905 w 313704"/>
                <a:gd name="connsiteY25" fmla="*/ 276819 h 315832"/>
                <a:gd name="connsiteX26" fmla="*/ 155683 w 313704"/>
                <a:gd name="connsiteY26" fmla="*/ 315833 h 315832"/>
                <a:gd name="connsiteX27" fmla="*/ 313704 w 313704"/>
                <a:gd name="connsiteY27" fmla="*/ 157811 h 315832"/>
                <a:gd name="connsiteX28" fmla="*/ 155662 w 313704"/>
                <a:gd name="connsiteY28" fmla="*/ 0 h 315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13704" h="315832">
                  <a:moveTo>
                    <a:pt x="155662" y="0"/>
                  </a:moveTo>
                  <a:cubicBezTo>
                    <a:pt x="109075" y="0"/>
                    <a:pt x="67436" y="20058"/>
                    <a:pt x="38535" y="52110"/>
                  </a:cubicBezTo>
                  <a:cubicBezTo>
                    <a:pt x="15705" y="77425"/>
                    <a:pt x="69815" y="64076"/>
                    <a:pt x="89508" y="59907"/>
                  </a:cubicBezTo>
                  <a:cubicBezTo>
                    <a:pt x="109201" y="55739"/>
                    <a:pt x="169375" y="43772"/>
                    <a:pt x="224398" y="77586"/>
                  </a:cubicBezTo>
                  <a:cubicBezTo>
                    <a:pt x="224398" y="77586"/>
                    <a:pt x="225443" y="78183"/>
                    <a:pt x="225064" y="79116"/>
                  </a:cubicBezTo>
                  <a:cubicBezTo>
                    <a:pt x="224685" y="80043"/>
                    <a:pt x="223584" y="79572"/>
                    <a:pt x="223584" y="79572"/>
                  </a:cubicBezTo>
                  <a:cubicBezTo>
                    <a:pt x="179580" y="67354"/>
                    <a:pt x="135898" y="76119"/>
                    <a:pt x="97039" y="89335"/>
                  </a:cubicBezTo>
                  <a:cubicBezTo>
                    <a:pt x="58179" y="102543"/>
                    <a:pt x="20070" y="109014"/>
                    <a:pt x="13410" y="95244"/>
                  </a:cubicBezTo>
                  <a:cubicBezTo>
                    <a:pt x="12301" y="92949"/>
                    <a:pt x="11880" y="93033"/>
                    <a:pt x="11332" y="94177"/>
                  </a:cubicBezTo>
                  <a:cubicBezTo>
                    <a:pt x="7704" y="101792"/>
                    <a:pt x="4377" y="112789"/>
                    <a:pt x="2651" y="119183"/>
                  </a:cubicBezTo>
                  <a:cubicBezTo>
                    <a:pt x="-6536" y="153193"/>
                    <a:pt x="26155" y="154969"/>
                    <a:pt x="71155" y="144582"/>
                  </a:cubicBezTo>
                  <a:cubicBezTo>
                    <a:pt x="109657" y="135690"/>
                    <a:pt x="183804" y="112396"/>
                    <a:pt x="244891" y="148709"/>
                  </a:cubicBezTo>
                  <a:cubicBezTo>
                    <a:pt x="244891" y="148709"/>
                    <a:pt x="246337" y="149368"/>
                    <a:pt x="245958" y="150400"/>
                  </a:cubicBezTo>
                  <a:cubicBezTo>
                    <a:pt x="245586" y="151432"/>
                    <a:pt x="244091" y="150912"/>
                    <a:pt x="244091" y="150912"/>
                  </a:cubicBezTo>
                  <a:cubicBezTo>
                    <a:pt x="195385" y="140834"/>
                    <a:pt x="147099" y="158597"/>
                    <a:pt x="126213" y="166816"/>
                  </a:cubicBezTo>
                  <a:cubicBezTo>
                    <a:pt x="105334" y="175034"/>
                    <a:pt x="24042" y="205753"/>
                    <a:pt x="2496" y="184333"/>
                  </a:cubicBezTo>
                  <a:cubicBezTo>
                    <a:pt x="2496" y="184333"/>
                    <a:pt x="-430" y="181252"/>
                    <a:pt x="54" y="183912"/>
                  </a:cubicBezTo>
                  <a:cubicBezTo>
                    <a:pt x="1472" y="191709"/>
                    <a:pt x="2075" y="194692"/>
                    <a:pt x="3942" y="201247"/>
                  </a:cubicBezTo>
                  <a:cubicBezTo>
                    <a:pt x="16063" y="243791"/>
                    <a:pt x="38661" y="241847"/>
                    <a:pt x="75921" y="233643"/>
                  </a:cubicBezTo>
                  <a:cubicBezTo>
                    <a:pt x="121434" y="223621"/>
                    <a:pt x="188738" y="202131"/>
                    <a:pt x="234595" y="227488"/>
                  </a:cubicBezTo>
                  <a:cubicBezTo>
                    <a:pt x="234595" y="227488"/>
                    <a:pt x="235690" y="227902"/>
                    <a:pt x="235374" y="228885"/>
                  </a:cubicBezTo>
                  <a:cubicBezTo>
                    <a:pt x="235058" y="229860"/>
                    <a:pt x="233935" y="229530"/>
                    <a:pt x="233935" y="229530"/>
                  </a:cubicBezTo>
                  <a:cubicBezTo>
                    <a:pt x="224405" y="228148"/>
                    <a:pt x="207828" y="226597"/>
                    <a:pt x="178225" y="234071"/>
                  </a:cubicBezTo>
                  <a:cubicBezTo>
                    <a:pt x="148622" y="241538"/>
                    <a:pt x="67864" y="282005"/>
                    <a:pt x="49820" y="272257"/>
                  </a:cubicBezTo>
                  <a:cubicBezTo>
                    <a:pt x="46641" y="270537"/>
                    <a:pt x="45960" y="271331"/>
                    <a:pt x="47574" y="272882"/>
                  </a:cubicBezTo>
                  <a:cubicBezTo>
                    <a:pt x="49841" y="275057"/>
                    <a:pt x="51905" y="276819"/>
                    <a:pt x="51905" y="276819"/>
                  </a:cubicBezTo>
                  <a:cubicBezTo>
                    <a:pt x="68727" y="292076"/>
                    <a:pt x="105095" y="315833"/>
                    <a:pt x="155683" y="315833"/>
                  </a:cubicBezTo>
                  <a:cubicBezTo>
                    <a:pt x="242954" y="315833"/>
                    <a:pt x="313704" y="245083"/>
                    <a:pt x="313704" y="157811"/>
                  </a:cubicBezTo>
                  <a:cubicBezTo>
                    <a:pt x="313683" y="70526"/>
                    <a:pt x="242933" y="0"/>
                    <a:pt x="155662" y="0"/>
                  </a:cubicBezTo>
                </a:path>
              </a:pathLst>
            </a:custGeom>
            <a:solidFill>
              <a:srgbClr val="20BAFF"/>
            </a:solidFill>
            <a:ln w="7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noProof="0" dirty="0"/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85F20ADC-0BF0-861F-3E72-B5017C5D554B}"/>
              </a:ext>
            </a:extLst>
          </p:cNvPr>
          <p:cNvSpPr txBox="1"/>
          <p:nvPr userDrawn="1"/>
        </p:nvSpPr>
        <p:spPr>
          <a:xfrm>
            <a:off x="12751917" y="1773238"/>
            <a:ext cx="387169" cy="1661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nb-NO" sz="600" noProof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Primary</a:t>
            </a:r>
            <a:r>
              <a:rPr lang="nb-NO" sz="60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nb-NO" sz="600" noProof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palette</a:t>
            </a:r>
            <a:endParaRPr lang="nb-NO" sz="600" noProof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CA07A4F6-11D4-E776-DF2D-6F5A698AF245}"/>
              </a:ext>
            </a:extLst>
          </p:cNvPr>
          <p:cNvGrpSpPr/>
          <p:nvPr userDrawn="1"/>
        </p:nvGrpSpPr>
        <p:grpSpPr>
          <a:xfrm>
            <a:off x="12739852" y="1984674"/>
            <a:ext cx="411299" cy="812091"/>
            <a:chOff x="13320431" y="1745868"/>
            <a:chExt cx="411299" cy="812091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8FAE14C6-2324-7F68-DC75-BB2E484F7851}"/>
                </a:ext>
              </a:extLst>
            </p:cNvPr>
            <p:cNvSpPr/>
            <p:nvPr userDrawn="1"/>
          </p:nvSpPr>
          <p:spPr>
            <a:xfrm>
              <a:off x="13320431" y="1745868"/>
              <a:ext cx="411299" cy="8120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 dirty="0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E1CE143A-CD9C-11D9-81BB-7C5ED2405C43}"/>
                </a:ext>
              </a:extLst>
            </p:cNvPr>
            <p:cNvSpPr/>
            <p:nvPr userDrawn="1"/>
          </p:nvSpPr>
          <p:spPr>
            <a:xfrm>
              <a:off x="13337080" y="1961332"/>
              <a:ext cx="180000" cy="18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 dirty="0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11AEEC6E-0ECE-A73E-2178-8F75D92EA889}"/>
                </a:ext>
              </a:extLst>
            </p:cNvPr>
            <p:cNvSpPr/>
            <p:nvPr userDrawn="1"/>
          </p:nvSpPr>
          <p:spPr>
            <a:xfrm>
              <a:off x="13337080" y="2160703"/>
              <a:ext cx="180000" cy="18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 dirty="0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477DA3AE-E072-0F09-4ACF-7461486587F0}"/>
                </a:ext>
              </a:extLst>
            </p:cNvPr>
            <p:cNvSpPr/>
            <p:nvPr userDrawn="1"/>
          </p:nvSpPr>
          <p:spPr>
            <a:xfrm>
              <a:off x="13337080" y="2359959"/>
              <a:ext cx="180000" cy="180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 dirty="0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A4A90704-FB1A-16EF-E330-2889FC98B83E}"/>
                </a:ext>
              </a:extLst>
            </p:cNvPr>
            <p:cNvSpPr/>
            <p:nvPr userDrawn="1"/>
          </p:nvSpPr>
          <p:spPr>
            <a:xfrm>
              <a:off x="13337080" y="1763868"/>
              <a:ext cx="180000" cy="18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 dirty="0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F68E0792-11F3-C4B3-B9CB-44C557B01246}"/>
                </a:ext>
              </a:extLst>
            </p:cNvPr>
            <p:cNvSpPr/>
            <p:nvPr userDrawn="1"/>
          </p:nvSpPr>
          <p:spPr>
            <a:xfrm>
              <a:off x="13535080" y="1961332"/>
              <a:ext cx="180000" cy="18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 dirty="0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F9A25640-CE62-A5F4-0C1E-B751206CB713}"/>
                </a:ext>
              </a:extLst>
            </p:cNvPr>
            <p:cNvSpPr/>
            <p:nvPr userDrawn="1"/>
          </p:nvSpPr>
          <p:spPr>
            <a:xfrm>
              <a:off x="13535080" y="2160703"/>
              <a:ext cx="180000" cy="18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 dirty="0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2BB7BBA8-A7D2-699E-B421-150E3787E61A}"/>
                </a:ext>
              </a:extLst>
            </p:cNvPr>
            <p:cNvSpPr/>
            <p:nvPr userDrawn="1"/>
          </p:nvSpPr>
          <p:spPr>
            <a:xfrm>
              <a:off x="13535080" y="2359959"/>
              <a:ext cx="180000" cy="180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 dirty="0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DAD71B60-2C35-3835-95DE-62554CECD7DA}"/>
                </a:ext>
              </a:extLst>
            </p:cNvPr>
            <p:cNvSpPr/>
            <p:nvPr userDrawn="1"/>
          </p:nvSpPr>
          <p:spPr>
            <a:xfrm>
              <a:off x="13535080" y="1763868"/>
              <a:ext cx="180000" cy="18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 dirty="0"/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C5F82B61-5909-0E08-752A-BFE7C04D1101}"/>
              </a:ext>
            </a:extLst>
          </p:cNvPr>
          <p:cNvSpPr txBox="1"/>
          <p:nvPr userDrawn="1"/>
        </p:nvSpPr>
        <p:spPr>
          <a:xfrm>
            <a:off x="12751917" y="2939027"/>
            <a:ext cx="387169" cy="1661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nb-NO" sz="600" noProof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Secondary</a:t>
            </a:r>
            <a:r>
              <a:rPr lang="nb-NO" sz="60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nb-NO" sz="600" noProof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palette</a:t>
            </a:r>
            <a:endParaRPr lang="nb-NO" sz="600" noProof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589E0B13-439A-19DD-922B-855BDAC90AAE}"/>
              </a:ext>
            </a:extLst>
          </p:cNvPr>
          <p:cNvSpPr txBox="1"/>
          <p:nvPr userDrawn="1"/>
        </p:nvSpPr>
        <p:spPr>
          <a:xfrm>
            <a:off x="12751917" y="4103488"/>
            <a:ext cx="387169" cy="2492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nb-NO" sz="600" noProof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Secondary</a:t>
            </a:r>
            <a:r>
              <a:rPr lang="nb-NO" sz="60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support </a:t>
            </a:r>
            <a:r>
              <a:rPr lang="nb-NO" sz="600" noProof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palette</a:t>
            </a:r>
            <a:endParaRPr lang="nb-NO" sz="600" noProof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61FD8AC3-10CD-096C-A02F-09A803039ED7}"/>
              </a:ext>
            </a:extLst>
          </p:cNvPr>
          <p:cNvSpPr/>
          <p:nvPr userDrawn="1"/>
        </p:nvSpPr>
        <p:spPr>
          <a:xfrm>
            <a:off x="12739852" y="3149819"/>
            <a:ext cx="411299" cy="811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F1F5DAA6-DB4E-C94F-0302-0FC096F1B7C8}"/>
              </a:ext>
            </a:extLst>
          </p:cNvPr>
          <p:cNvSpPr/>
          <p:nvPr userDrawn="1"/>
        </p:nvSpPr>
        <p:spPr>
          <a:xfrm>
            <a:off x="12756501" y="3365283"/>
            <a:ext cx="180000" cy="180000"/>
          </a:xfrm>
          <a:prstGeom prst="rect">
            <a:avLst/>
          </a:prstGeom>
          <a:solidFill>
            <a:srgbClr val="FFD0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/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ACA37AFD-E631-AABD-881A-3E19CD8D9361}"/>
              </a:ext>
            </a:extLst>
          </p:cNvPr>
          <p:cNvSpPr/>
          <p:nvPr userDrawn="1"/>
        </p:nvSpPr>
        <p:spPr>
          <a:xfrm>
            <a:off x="12756501" y="3564654"/>
            <a:ext cx="180000" cy="180000"/>
          </a:xfrm>
          <a:prstGeom prst="rect">
            <a:avLst/>
          </a:prstGeom>
          <a:solidFill>
            <a:srgbClr val="FDEB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FE851968-1E97-5ED8-B02C-1613895A712C}"/>
              </a:ext>
            </a:extLst>
          </p:cNvPr>
          <p:cNvSpPr/>
          <p:nvPr userDrawn="1"/>
        </p:nvSpPr>
        <p:spPr>
          <a:xfrm>
            <a:off x="12756501" y="3167819"/>
            <a:ext cx="180000" cy="180000"/>
          </a:xfrm>
          <a:prstGeom prst="rect">
            <a:avLst/>
          </a:prstGeom>
          <a:solidFill>
            <a:srgbClr val="DE91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/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7C3E2A54-D2FF-D856-B3F9-A85EBDB42695}"/>
              </a:ext>
            </a:extLst>
          </p:cNvPr>
          <p:cNvSpPr/>
          <p:nvPr userDrawn="1"/>
        </p:nvSpPr>
        <p:spPr>
          <a:xfrm>
            <a:off x="12954501" y="3365283"/>
            <a:ext cx="180000" cy="180000"/>
          </a:xfrm>
          <a:prstGeom prst="rect">
            <a:avLst/>
          </a:prstGeom>
          <a:solidFill>
            <a:srgbClr val="666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/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AF97409B-36FD-636D-0E19-92834A50FD4D}"/>
              </a:ext>
            </a:extLst>
          </p:cNvPr>
          <p:cNvSpPr/>
          <p:nvPr userDrawn="1"/>
        </p:nvSpPr>
        <p:spPr>
          <a:xfrm>
            <a:off x="12954501" y="3564654"/>
            <a:ext cx="180000" cy="180000"/>
          </a:xfrm>
          <a:prstGeom prst="rect">
            <a:avLst/>
          </a:prstGeom>
          <a:solidFill>
            <a:srgbClr val="A0AD0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/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7B262B7D-0712-FCC0-9B57-1C7EBA2EF2B5}"/>
              </a:ext>
            </a:extLst>
          </p:cNvPr>
          <p:cNvSpPr/>
          <p:nvPr userDrawn="1"/>
        </p:nvSpPr>
        <p:spPr>
          <a:xfrm>
            <a:off x="12954501" y="3167819"/>
            <a:ext cx="180000" cy="180000"/>
          </a:xfrm>
          <a:prstGeom prst="rect">
            <a:avLst/>
          </a:prstGeom>
          <a:solidFill>
            <a:srgbClr val="EB6C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/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67424016-BE7E-5DB9-B534-02C7FE7CC6A6}"/>
              </a:ext>
            </a:extLst>
          </p:cNvPr>
          <p:cNvGrpSpPr/>
          <p:nvPr userDrawn="1"/>
        </p:nvGrpSpPr>
        <p:grpSpPr>
          <a:xfrm>
            <a:off x="12739852" y="4395487"/>
            <a:ext cx="411299" cy="812091"/>
            <a:chOff x="13320431" y="4036875"/>
            <a:chExt cx="411299" cy="812091"/>
          </a:xfrm>
        </p:grpSpPr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E08A8049-6913-90F4-DCAD-66DA5F5D0E25}"/>
                </a:ext>
              </a:extLst>
            </p:cNvPr>
            <p:cNvSpPr/>
            <p:nvPr userDrawn="1"/>
          </p:nvSpPr>
          <p:spPr>
            <a:xfrm>
              <a:off x="13320431" y="4036875"/>
              <a:ext cx="411299" cy="8120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 dirty="0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363CF61F-C3B3-9928-E704-DC55DB15E50A}"/>
                </a:ext>
              </a:extLst>
            </p:cNvPr>
            <p:cNvSpPr/>
            <p:nvPr userDrawn="1"/>
          </p:nvSpPr>
          <p:spPr>
            <a:xfrm>
              <a:off x="13337080" y="4252339"/>
              <a:ext cx="180000" cy="180000"/>
            </a:xfrm>
            <a:prstGeom prst="rect">
              <a:avLst/>
            </a:prstGeom>
            <a:solidFill>
              <a:srgbClr val="5D39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 dirty="0"/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6648B518-7D8E-82D2-CB55-2C463732A413}"/>
                </a:ext>
              </a:extLst>
            </p:cNvPr>
            <p:cNvSpPr/>
            <p:nvPr userDrawn="1"/>
          </p:nvSpPr>
          <p:spPr>
            <a:xfrm>
              <a:off x="13337080" y="4451710"/>
              <a:ext cx="180000" cy="180000"/>
            </a:xfrm>
            <a:prstGeom prst="rect">
              <a:avLst/>
            </a:prstGeom>
            <a:solidFill>
              <a:srgbClr val="8366D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 dirty="0"/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842BA8D4-9669-7628-F094-F464703554C3}"/>
                </a:ext>
              </a:extLst>
            </p:cNvPr>
            <p:cNvSpPr/>
            <p:nvPr userDrawn="1"/>
          </p:nvSpPr>
          <p:spPr>
            <a:xfrm>
              <a:off x="13337080" y="4650966"/>
              <a:ext cx="180000" cy="180000"/>
            </a:xfrm>
            <a:prstGeom prst="rect">
              <a:avLst/>
            </a:prstGeom>
            <a:solidFill>
              <a:srgbClr val="B6B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 dirty="0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956391F9-BF13-5EFB-1DF2-0BD835739F8C}"/>
                </a:ext>
              </a:extLst>
            </p:cNvPr>
            <p:cNvSpPr/>
            <p:nvPr userDrawn="1"/>
          </p:nvSpPr>
          <p:spPr>
            <a:xfrm>
              <a:off x="13337080" y="4054875"/>
              <a:ext cx="180000" cy="180000"/>
            </a:xfrm>
            <a:prstGeom prst="rect">
              <a:avLst/>
            </a:prstGeom>
            <a:solidFill>
              <a:srgbClr val="3E205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 dirty="0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850E2E9F-A9CF-0857-7E65-5E1F1E264818}"/>
                </a:ext>
              </a:extLst>
            </p:cNvPr>
            <p:cNvSpPr/>
            <p:nvPr userDrawn="1"/>
          </p:nvSpPr>
          <p:spPr>
            <a:xfrm>
              <a:off x="13535080" y="4252339"/>
              <a:ext cx="180000" cy="180000"/>
            </a:xfrm>
            <a:prstGeom prst="rect">
              <a:avLst/>
            </a:prstGeom>
            <a:solidFill>
              <a:srgbClr val="D9E1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 dirty="0"/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5CA32E0E-FEA4-3CF4-DC18-16E80C1F3554}"/>
                </a:ext>
              </a:extLst>
            </p:cNvPr>
            <p:cNvSpPr/>
            <p:nvPr userDrawn="1"/>
          </p:nvSpPr>
          <p:spPr>
            <a:xfrm>
              <a:off x="13535080" y="4451710"/>
              <a:ext cx="180000" cy="180000"/>
            </a:xfrm>
            <a:prstGeom prst="rect">
              <a:avLst/>
            </a:prstGeom>
            <a:solidFill>
              <a:srgbClr val="ECF0C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 dirty="0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DCF4D9B1-A820-7C78-D9E3-18BE4C1EF5E8}"/>
                </a:ext>
              </a:extLst>
            </p:cNvPr>
            <p:cNvSpPr/>
            <p:nvPr userDrawn="1"/>
          </p:nvSpPr>
          <p:spPr>
            <a:xfrm>
              <a:off x="13535080" y="4650966"/>
              <a:ext cx="180000" cy="180000"/>
            </a:xfrm>
            <a:prstGeom prst="rect">
              <a:avLst/>
            </a:prstGeom>
            <a:solidFill>
              <a:srgbClr val="EDEB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 dirty="0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03866353-C2F1-B02D-2F6E-72EA8D36BA7A}"/>
                </a:ext>
              </a:extLst>
            </p:cNvPr>
            <p:cNvSpPr/>
            <p:nvPr userDrawn="1"/>
          </p:nvSpPr>
          <p:spPr>
            <a:xfrm>
              <a:off x="13535080" y="4054875"/>
              <a:ext cx="180000" cy="180000"/>
            </a:xfrm>
            <a:prstGeom prst="rect">
              <a:avLst/>
            </a:prstGeom>
            <a:solidFill>
              <a:srgbClr val="3D35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noProof="0" dirty="0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4475D82-3F17-7BFC-66E7-E2282AEFA414}"/>
              </a:ext>
            </a:extLst>
          </p:cNvPr>
          <p:cNvSpPr/>
          <p:nvPr userDrawn="1"/>
        </p:nvSpPr>
        <p:spPr>
          <a:xfrm>
            <a:off x="12756501" y="3764524"/>
            <a:ext cx="180000" cy="180000"/>
          </a:xfrm>
          <a:prstGeom prst="rect">
            <a:avLst/>
          </a:prstGeom>
          <a:solidFill>
            <a:srgbClr val="0038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1EE4A1-638A-93B3-1D8D-C4F8C1342430}"/>
              </a:ext>
            </a:extLst>
          </p:cNvPr>
          <p:cNvSpPr txBox="1"/>
          <p:nvPr userDrawn="1"/>
        </p:nvSpPr>
        <p:spPr>
          <a:xfrm>
            <a:off x="12683789" y="5349092"/>
            <a:ext cx="523426" cy="3323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nb-NO" sz="600" noProof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Use</a:t>
            </a:r>
            <a:r>
              <a:rPr lang="nb-NO" sz="60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nb-NO" sz="600" noProof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</a:t>
            </a:r>
            <a:r>
              <a:rPr lang="nb-NO" sz="60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nb-NO" sz="600" noProof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eyedropper</a:t>
            </a:r>
            <a:r>
              <a:rPr lang="nb-NO" sz="60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nb-NO" sz="600" noProof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tool</a:t>
            </a:r>
            <a:r>
              <a:rPr lang="nb-NO" sz="60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to sample </a:t>
            </a:r>
            <a:r>
              <a:rPr lang="nb-NO" sz="600" noProof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colours</a:t>
            </a:r>
            <a:endParaRPr lang="nb-NO" sz="600" noProof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9C4864-363B-2F90-5DCA-4F856A5C45AE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72580"/>
            <a:ext cx="727075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8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Statkraft Internal</a:t>
            </a:r>
          </a:p>
        </p:txBody>
      </p:sp>
    </p:spTree>
    <p:extLst>
      <p:ext uri="{BB962C8B-B14F-4D97-AF65-F5344CB8AC3E}">
        <p14:creationId xmlns:p14="http://schemas.microsoft.com/office/powerpoint/2010/main" val="4269390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6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b="1" kern="1200">
          <a:solidFill>
            <a:schemeClr val="tx2"/>
          </a:solidFill>
          <a:latin typeface="+mj-lt"/>
          <a:ea typeface="Statkraft Sans" pitchFamily="50" charset="0"/>
          <a:cs typeface="Statkraft Sans" pitchFamily="50" charset="0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4"/>
        </a:buClr>
        <a:buSzPct val="12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000" indent="-216000" algn="l" defTabSz="914400" rtl="0" eaLnBrk="1" latinLnBrk="0" hangingPunct="1">
        <a:lnSpc>
          <a:spcPct val="100000"/>
        </a:lnSpc>
        <a:spcBef>
          <a:spcPts val="800"/>
        </a:spcBef>
        <a:buClr>
          <a:schemeClr val="accent4"/>
        </a:buClr>
        <a:buFont typeface="Arial" panose="020B0604020202020204" pitchFamily="34" charset="0"/>
        <a:buChar char="-"/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630000" indent="-180000" algn="l" defTabSz="914400" rtl="0" eaLnBrk="1" latinLnBrk="0" hangingPunct="1">
        <a:lnSpc>
          <a:spcPct val="100000"/>
        </a:lnSpc>
        <a:spcBef>
          <a:spcPts val="800"/>
        </a:spcBef>
        <a:buClr>
          <a:schemeClr val="accent4"/>
        </a:buClr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630000" indent="-180000" algn="l" defTabSz="914400" rtl="0" eaLnBrk="1" latinLnBrk="0" hangingPunct="1">
        <a:lnSpc>
          <a:spcPct val="100000"/>
        </a:lnSpc>
        <a:spcBef>
          <a:spcPts val="800"/>
        </a:spcBef>
        <a:buClr>
          <a:schemeClr val="accent4"/>
        </a:buClr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630000" indent="-180000" algn="l" defTabSz="914400" rtl="0" eaLnBrk="1" latinLnBrk="0" hangingPunct="1">
        <a:lnSpc>
          <a:spcPct val="100000"/>
        </a:lnSpc>
        <a:spcBef>
          <a:spcPts val="800"/>
        </a:spcBef>
        <a:buClr>
          <a:schemeClr val="accent4"/>
        </a:buClr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 userDrawn="1">
          <p15:clr>
            <a:srgbClr val="F26B43"/>
          </p15:clr>
        </p15:guide>
        <p15:guide id="2" pos="343" userDrawn="1">
          <p15:clr>
            <a:srgbClr val="F26B43"/>
          </p15:clr>
        </p15:guide>
        <p15:guide id="3" orient="horz" pos="3997" userDrawn="1">
          <p15:clr>
            <a:srgbClr val="F26B43"/>
          </p15:clr>
        </p15:guide>
        <p15:guide id="4" pos="7339" userDrawn="1">
          <p15:clr>
            <a:srgbClr val="F26B43"/>
          </p15:clr>
        </p15:guide>
        <p15:guide id="5" orient="horz" pos="3801" userDrawn="1">
          <p15:clr>
            <a:srgbClr val="F26B43"/>
          </p15:clr>
        </p15:guide>
        <p15:guide id="6" orient="horz" pos="1117" userDrawn="1">
          <p15:clr>
            <a:srgbClr val="F26B43"/>
          </p15:clr>
        </p15:guide>
        <p15:guide id="7" orient="horz" pos="89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5ADD7-41BF-3DD6-960A-5A7865980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7F5AC-F92A-256E-3D92-C27FCB4A7F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8423" y="525345"/>
            <a:ext cx="4968000" cy="2136837"/>
          </a:xfrm>
        </p:spPr>
        <p:txBody>
          <a:bodyPr/>
          <a:lstStyle/>
          <a:p>
            <a:r>
              <a:rPr lang="nb-NO" noProof="0" dirty="0"/>
              <a:t>Visualiseringer</a:t>
            </a:r>
            <a:br>
              <a:rPr lang="nb-NO" noProof="0" dirty="0"/>
            </a:br>
            <a:r>
              <a:rPr lang="nb-NO" sz="3200" noProof="0" dirty="0"/>
              <a:t>Nye Smøla vindkraftverk</a:t>
            </a:r>
            <a:endParaRPr lang="nb-NO" noProof="0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5EF9752B-7BC7-5769-3114-ED378F295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8423" y="2951191"/>
            <a:ext cx="4968000" cy="849905"/>
          </a:xfrm>
        </p:spPr>
        <p:txBody>
          <a:bodyPr/>
          <a:lstStyle/>
          <a:p>
            <a:r>
              <a:rPr lang="nb-NO" noProof="0" dirty="0"/>
              <a:t>Det er her visualisert en mulig løsning med en totalhøyde på 200 meter opp mot dagens situasjon fra tre punkter.</a:t>
            </a:r>
            <a:br>
              <a:rPr lang="nb-NO" noProof="0" dirty="0"/>
            </a:br>
            <a:br>
              <a:rPr lang="nb-NO" noProof="0" dirty="0"/>
            </a:br>
            <a:r>
              <a:rPr lang="nb-NO" noProof="0" dirty="0"/>
              <a:t>Dette er bare </a:t>
            </a:r>
            <a:r>
              <a:rPr lang="nb-NO" u="sng" noProof="0" dirty="0"/>
              <a:t>ett</a:t>
            </a:r>
            <a:r>
              <a:rPr lang="nb-NO" i="1" noProof="0" dirty="0"/>
              <a:t> </a:t>
            </a:r>
            <a:r>
              <a:rPr lang="nb-NO" noProof="0" dirty="0"/>
              <a:t>eksempel og ikke nødvendigvis slik det blir, hverken på plassering, høyde eller antall. </a:t>
            </a:r>
          </a:p>
          <a:p>
            <a:r>
              <a:rPr lang="nb-NO" dirty="0"/>
              <a:t>Dette vil først komme når innspill og kommentarer er tatt med og konsekvensutredningene er utført.</a:t>
            </a:r>
            <a:endParaRPr lang="nb-NO" noProof="0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D7F8827-6CD5-AB81-C7DC-61E55CD17E2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nb-NO" noProof="0" dirty="0"/>
          </a:p>
        </p:txBody>
      </p:sp>
      <p:pic>
        <p:nvPicPr>
          <p:cNvPr id="6" name="Picture Placeholder 27">
            <a:extLst>
              <a:ext uri="{FF2B5EF4-FFF2-40B4-BE49-F238E27FC236}">
                <a16:creationId xmlns:a16="http://schemas.microsoft.com/office/drawing/2014/main" id="{48E6A98B-0EBD-CAF9-EFA6-155A96C4F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" b="13"/>
          <a:stretch/>
        </p:blipFill>
        <p:spPr>
          <a:xfrm>
            <a:off x="6094413" y="0"/>
            <a:ext cx="6097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14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2FF00-9F73-91C3-369E-12B64AA4A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16">
            <a:extLst>
              <a:ext uri="{FF2B5EF4-FFF2-40B4-BE49-F238E27FC236}">
                <a16:creationId xmlns:a16="http://schemas.microsoft.com/office/drawing/2014/main" id="{6B761975-067B-9A4C-AF1D-2EAB2DD202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61566" y="0"/>
            <a:ext cx="11256752" cy="759823"/>
          </a:xfrm>
        </p:spPr>
        <p:txBody>
          <a:bodyPr anchor="t">
            <a:normAutofit/>
          </a:bodyPr>
          <a:lstStyle/>
          <a:p>
            <a:r>
              <a:rPr lang="nb-NO" sz="1500" dirty="0"/>
              <a:t>Fotostandpunkt</a:t>
            </a:r>
          </a:p>
          <a:p>
            <a:endParaRPr lang="nb-NO" sz="1500" dirty="0"/>
          </a:p>
        </p:txBody>
      </p:sp>
      <p:sp>
        <p:nvSpPr>
          <p:cNvPr id="2" name="Date Placeholder 5">
            <a:extLst>
              <a:ext uri="{FF2B5EF4-FFF2-40B4-BE49-F238E27FC236}">
                <a16:creationId xmlns:a16="http://schemas.microsoft.com/office/drawing/2014/main" id="{9C677CD1-0C4B-3175-D30B-DA33A9CC17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6725" y="6416675"/>
            <a:ext cx="628650" cy="1365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>
                <a:solidFill>
                  <a:prstClr val="white">
                    <a:lumMod val="50000"/>
                  </a:prstClr>
                </a:solidFill>
              </a:rPr>
              <a:t>20-08-2025</a:t>
            </a:r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E1EE510-5250-AEA9-FCCB-0498ED646F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0" y="6416675"/>
            <a:ext cx="4397375" cy="1365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Fotomontasjer </a:t>
            </a:r>
            <a:r>
              <a:rPr kumimoji="0" lang="nb-NO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repowering</a:t>
            </a: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 Smøla</a:t>
            </a:r>
          </a:p>
        </p:txBody>
      </p:sp>
      <p:pic>
        <p:nvPicPr>
          <p:cNvPr id="5" name="Picture 4" descr="A map of land with roads and water&#10;&#10;AI-generated content may be incorrect.">
            <a:extLst>
              <a:ext uri="{FF2B5EF4-FFF2-40B4-BE49-F238E27FC236}">
                <a16:creationId xmlns:a16="http://schemas.microsoft.com/office/drawing/2014/main" id="{3C24B8BF-208D-E3CB-8ED4-0DB923C09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566" y="310230"/>
            <a:ext cx="8337176" cy="589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59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CFACCA-B82C-294F-91CC-400C18208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7" r="9487"/>
          <a:stretch/>
        </p:blipFill>
        <p:spPr>
          <a:xfrm>
            <a:off x="466723" y="1474632"/>
            <a:ext cx="11256748" cy="4395836"/>
          </a:xfrm>
          <a:prstGeom prst="rect">
            <a:avLst/>
          </a:prstGeom>
          <a:noFill/>
        </p:spPr>
      </p:pic>
      <p:sp>
        <p:nvSpPr>
          <p:cNvPr id="17" name="Plassholder for tekst 16">
            <a:extLst>
              <a:ext uri="{FF2B5EF4-FFF2-40B4-BE49-F238E27FC236}">
                <a16:creationId xmlns:a16="http://schemas.microsoft.com/office/drawing/2014/main" id="{CF859050-F077-928F-CE52-1027B97547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6722" y="597029"/>
            <a:ext cx="11256752" cy="759823"/>
          </a:xfrm>
        </p:spPr>
        <p:txBody>
          <a:bodyPr anchor="t">
            <a:normAutofit/>
          </a:bodyPr>
          <a:lstStyle/>
          <a:p>
            <a:r>
              <a:rPr lang="nb-NO" sz="1500" dirty="0"/>
              <a:t>Råket – dagens situasjon</a:t>
            </a:r>
          </a:p>
          <a:p>
            <a:endParaRPr lang="nb-NO" sz="1500" dirty="0"/>
          </a:p>
          <a:p>
            <a:r>
              <a:rPr lang="nb-NO" sz="1500" dirty="0"/>
              <a:t>44 synlige turbiner, avstand til nærmeste turbin er 2509 meter.</a:t>
            </a:r>
          </a:p>
          <a:p>
            <a:endParaRPr lang="nb-NO" sz="1500" dirty="0"/>
          </a:p>
        </p:txBody>
      </p:sp>
      <p:sp>
        <p:nvSpPr>
          <p:cNvPr id="2" name="Date Placeholder 5">
            <a:extLst>
              <a:ext uri="{FF2B5EF4-FFF2-40B4-BE49-F238E27FC236}">
                <a16:creationId xmlns:a16="http://schemas.microsoft.com/office/drawing/2014/main" id="{E97177A2-7D9A-2129-5DCE-FB7AEAF710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6725" y="6416675"/>
            <a:ext cx="628650" cy="1365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>
                <a:solidFill>
                  <a:prstClr val="white">
                    <a:lumMod val="50000"/>
                  </a:prstClr>
                </a:solidFill>
              </a:rPr>
              <a:t>20-08-2025</a:t>
            </a:r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67E1687-0BD1-33EC-7BDB-4396C28F79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0" y="6416675"/>
            <a:ext cx="4397375" cy="1365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Fotomontasjer </a:t>
            </a:r>
            <a:r>
              <a:rPr kumimoji="0" lang="nb-NO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repowering</a:t>
            </a: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 Smøla</a:t>
            </a:r>
          </a:p>
        </p:txBody>
      </p:sp>
    </p:spTree>
    <p:extLst>
      <p:ext uri="{BB962C8B-B14F-4D97-AF65-F5344CB8AC3E}">
        <p14:creationId xmlns:p14="http://schemas.microsoft.com/office/powerpoint/2010/main" val="43822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D18AC3-3B5D-5848-889E-6CE256E25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3F211A9-471E-0304-EBE7-31490AA10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" t="24" r="91" b="380"/>
          <a:stretch>
            <a:fillRect/>
          </a:stretch>
        </p:blipFill>
        <p:spPr>
          <a:xfrm>
            <a:off x="333412" y="1680882"/>
            <a:ext cx="11525175" cy="3496236"/>
          </a:xfrm>
          <a:prstGeom prst="rect">
            <a:avLst/>
          </a:prstGeom>
          <a:noFill/>
        </p:spPr>
      </p:pic>
      <p:sp>
        <p:nvSpPr>
          <p:cNvPr id="17" name="Plassholder for tekst 16">
            <a:extLst>
              <a:ext uri="{FF2B5EF4-FFF2-40B4-BE49-F238E27FC236}">
                <a16:creationId xmlns:a16="http://schemas.microsoft.com/office/drawing/2014/main" id="{4081E9D0-9BB4-55DA-53D4-DA40AA0F2E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6722" y="597029"/>
            <a:ext cx="11256752" cy="759823"/>
          </a:xfrm>
        </p:spPr>
        <p:txBody>
          <a:bodyPr anchor="t">
            <a:normAutofit/>
          </a:bodyPr>
          <a:lstStyle/>
          <a:p>
            <a:r>
              <a:rPr lang="nb-NO" sz="1500" dirty="0"/>
              <a:t>Råket – Med 25 6,2MW turbiner 200m </a:t>
            </a:r>
            <a:r>
              <a:rPr lang="nb-NO" sz="1500" dirty="0" err="1"/>
              <a:t>tipheight</a:t>
            </a:r>
            <a:endParaRPr lang="nb-NO" sz="1500" dirty="0"/>
          </a:p>
          <a:p>
            <a:r>
              <a:rPr lang="nb-NO" sz="1600" dirty="0"/>
              <a:t>23 synlige turbiner, to som ikke er synlig, avstand til nærmeste turbin er 2930 meter.</a:t>
            </a:r>
          </a:p>
          <a:p>
            <a:pPr lvl="1"/>
            <a:endParaRPr lang="nb-NO" sz="1500" dirty="0"/>
          </a:p>
          <a:p>
            <a:endParaRPr lang="nb-NO" sz="1500" dirty="0"/>
          </a:p>
        </p:txBody>
      </p:sp>
      <p:sp>
        <p:nvSpPr>
          <p:cNvPr id="2" name="Date Placeholder 5">
            <a:extLst>
              <a:ext uri="{FF2B5EF4-FFF2-40B4-BE49-F238E27FC236}">
                <a16:creationId xmlns:a16="http://schemas.microsoft.com/office/drawing/2014/main" id="{22ED0A49-9995-90C3-F5A7-D3AFE66917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6725" y="6416675"/>
            <a:ext cx="628650" cy="1365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>
                <a:solidFill>
                  <a:prstClr val="white">
                    <a:lumMod val="50000"/>
                  </a:prstClr>
                </a:solidFill>
              </a:rPr>
              <a:t>20-08-2025</a:t>
            </a:r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BD73B0D-8AEA-9CD2-022D-C908DF0D11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0" y="6416675"/>
            <a:ext cx="4397375" cy="1365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Fotomontasjer </a:t>
            </a:r>
            <a:r>
              <a:rPr kumimoji="0" lang="nb-NO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repowering</a:t>
            </a: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 Smøla</a:t>
            </a:r>
          </a:p>
        </p:txBody>
      </p:sp>
    </p:spTree>
    <p:extLst>
      <p:ext uri="{BB962C8B-B14F-4D97-AF65-F5344CB8AC3E}">
        <p14:creationId xmlns:p14="http://schemas.microsoft.com/office/powerpoint/2010/main" val="3214939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1E73B-041C-9C7F-91D8-3042974FC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5FD41CA-7E44-D8CD-9C21-8CBB5DE33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781" y="2237515"/>
            <a:ext cx="11748631" cy="2870070"/>
          </a:xfrm>
          <a:prstGeom prst="rect">
            <a:avLst/>
          </a:prstGeom>
          <a:noFill/>
        </p:spPr>
      </p:pic>
      <p:sp>
        <p:nvSpPr>
          <p:cNvPr id="17" name="Plassholder for tekst 16">
            <a:extLst>
              <a:ext uri="{FF2B5EF4-FFF2-40B4-BE49-F238E27FC236}">
                <a16:creationId xmlns:a16="http://schemas.microsoft.com/office/drawing/2014/main" id="{6CEA63E0-AE35-1AEB-7E78-EBECC0DA19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3470" y="629302"/>
            <a:ext cx="11256752" cy="759823"/>
          </a:xfrm>
        </p:spPr>
        <p:txBody>
          <a:bodyPr anchor="t">
            <a:normAutofit/>
          </a:bodyPr>
          <a:lstStyle/>
          <a:p>
            <a:r>
              <a:rPr lang="nb-NO" sz="1500" dirty="0"/>
              <a:t>Dyrnes – dagens situasjon</a:t>
            </a:r>
          </a:p>
          <a:p>
            <a:r>
              <a:rPr lang="nb-NO" sz="1500" dirty="0"/>
              <a:t>64 synlige turbiner, avstand til nærmeste turbin er 2023 meter.</a:t>
            </a:r>
          </a:p>
          <a:p>
            <a:endParaRPr lang="nb-NO" sz="1500" dirty="0"/>
          </a:p>
        </p:txBody>
      </p:sp>
      <p:sp>
        <p:nvSpPr>
          <p:cNvPr id="2" name="Date Placeholder 5">
            <a:extLst>
              <a:ext uri="{FF2B5EF4-FFF2-40B4-BE49-F238E27FC236}">
                <a16:creationId xmlns:a16="http://schemas.microsoft.com/office/drawing/2014/main" id="{098888C8-B5D3-6953-BE98-345BEF60BF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6725" y="6416675"/>
            <a:ext cx="628650" cy="1365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>
                <a:solidFill>
                  <a:prstClr val="white">
                    <a:lumMod val="50000"/>
                  </a:prstClr>
                </a:solidFill>
              </a:rPr>
              <a:t>20-08-2025</a:t>
            </a:r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55594A7-44DE-D6F8-7869-E7D9A23BE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0" y="6416675"/>
            <a:ext cx="4397375" cy="1365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Fotomontasjer </a:t>
            </a:r>
            <a:r>
              <a:rPr kumimoji="0" lang="nb-NO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repowering</a:t>
            </a: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 Smøla</a:t>
            </a:r>
          </a:p>
        </p:txBody>
      </p:sp>
    </p:spTree>
    <p:extLst>
      <p:ext uri="{BB962C8B-B14F-4D97-AF65-F5344CB8AC3E}">
        <p14:creationId xmlns:p14="http://schemas.microsoft.com/office/powerpoint/2010/main" val="3652909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026CA-B389-ED99-75D3-DF898D70D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41D6865-0B58-1FAD-C1A1-B436F3F53F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" t="725" r="75" b="484"/>
          <a:stretch>
            <a:fillRect/>
          </a:stretch>
        </p:blipFill>
        <p:spPr>
          <a:xfrm>
            <a:off x="283509" y="2195234"/>
            <a:ext cx="11624982" cy="2747231"/>
          </a:xfrm>
          <a:prstGeom prst="rect">
            <a:avLst/>
          </a:prstGeom>
          <a:noFill/>
        </p:spPr>
      </p:pic>
      <p:sp>
        <p:nvSpPr>
          <p:cNvPr id="17" name="Plassholder for tekst 16">
            <a:extLst>
              <a:ext uri="{FF2B5EF4-FFF2-40B4-BE49-F238E27FC236}">
                <a16:creationId xmlns:a16="http://schemas.microsoft.com/office/drawing/2014/main" id="{CF15332D-DF5F-09CF-A8B1-560383411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3509" y="594340"/>
            <a:ext cx="11256752" cy="759823"/>
          </a:xfrm>
        </p:spPr>
        <p:txBody>
          <a:bodyPr anchor="t">
            <a:normAutofit/>
          </a:bodyPr>
          <a:lstStyle/>
          <a:p>
            <a:r>
              <a:rPr lang="nb-NO" sz="1500" dirty="0"/>
              <a:t>Dyrnes – Med 25 6,2MW turbiner 200m </a:t>
            </a:r>
            <a:r>
              <a:rPr lang="nb-NO" sz="1500" dirty="0" err="1"/>
              <a:t>tipheight</a:t>
            </a:r>
            <a:endParaRPr lang="nb-NO" sz="1500" dirty="0"/>
          </a:p>
          <a:p>
            <a:r>
              <a:rPr lang="nb-NO" sz="1600" dirty="0"/>
              <a:t>24 synlige turbiner, </a:t>
            </a:r>
            <a:r>
              <a:rPr lang="nb-NO" sz="1600" dirty="0" err="1"/>
              <a:t>èn</a:t>
            </a:r>
            <a:r>
              <a:rPr lang="nb-NO" sz="1600" dirty="0"/>
              <a:t> som ikke er synlig, avstand til nærmeste turbin er 2339 meter.</a:t>
            </a:r>
          </a:p>
          <a:p>
            <a:pPr lvl="1"/>
            <a:endParaRPr lang="nb-NO" sz="1500" dirty="0"/>
          </a:p>
          <a:p>
            <a:endParaRPr lang="nb-NO" sz="1500" dirty="0"/>
          </a:p>
        </p:txBody>
      </p:sp>
      <p:sp>
        <p:nvSpPr>
          <p:cNvPr id="2" name="Date Placeholder 5">
            <a:extLst>
              <a:ext uri="{FF2B5EF4-FFF2-40B4-BE49-F238E27FC236}">
                <a16:creationId xmlns:a16="http://schemas.microsoft.com/office/drawing/2014/main" id="{55713413-D5B3-34B4-36C2-0BCEAB5FC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6725" y="6416675"/>
            <a:ext cx="628650" cy="1365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>
                <a:solidFill>
                  <a:prstClr val="white">
                    <a:lumMod val="50000"/>
                  </a:prstClr>
                </a:solidFill>
              </a:rPr>
              <a:t>20-08-2025</a:t>
            </a:r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6A33C27-19C2-38C5-6C40-B461BEFDAB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0" y="6416675"/>
            <a:ext cx="4397375" cy="1365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Fotomontasjer </a:t>
            </a:r>
            <a:r>
              <a:rPr kumimoji="0" lang="nb-NO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repowering</a:t>
            </a: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 Smøla</a:t>
            </a:r>
          </a:p>
        </p:txBody>
      </p:sp>
    </p:spTree>
    <p:extLst>
      <p:ext uri="{BB962C8B-B14F-4D97-AF65-F5344CB8AC3E}">
        <p14:creationId xmlns:p14="http://schemas.microsoft.com/office/powerpoint/2010/main" val="664430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507EC2-B5F7-E32A-1922-74B17AE80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D0C60E9-9496-F4DF-E097-5D4455196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354" y="2110099"/>
            <a:ext cx="11256748" cy="3060354"/>
          </a:xfrm>
          <a:prstGeom prst="rect">
            <a:avLst/>
          </a:prstGeom>
          <a:noFill/>
        </p:spPr>
      </p:pic>
      <p:sp>
        <p:nvSpPr>
          <p:cNvPr id="17" name="Plassholder for tekst 16">
            <a:extLst>
              <a:ext uri="{FF2B5EF4-FFF2-40B4-BE49-F238E27FC236}">
                <a16:creationId xmlns:a16="http://schemas.microsoft.com/office/drawing/2014/main" id="{A211C523-3D97-F9F5-7206-7EEB27E80F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0661" y="597029"/>
            <a:ext cx="11256752" cy="759823"/>
          </a:xfrm>
        </p:spPr>
        <p:txBody>
          <a:bodyPr anchor="t">
            <a:normAutofit/>
          </a:bodyPr>
          <a:lstStyle/>
          <a:p>
            <a:r>
              <a:rPr lang="nb-NO" sz="1500" dirty="0"/>
              <a:t>Jøa - Jøstølen – dagens situasjon</a:t>
            </a:r>
          </a:p>
          <a:p>
            <a:r>
              <a:rPr lang="nb-NO" sz="1500" dirty="0"/>
              <a:t>68 synlige turbiner, avstand til nærmeste turbin er 4235 meter.</a:t>
            </a:r>
          </a:p>
          <a:p>
            <a:endParaRPr lang="nb-NO" sz="1500" dirty="0"/>
          </a:p>
        </p:txBody>
      </p:sp>
      <p:sp>
        <p:nvSpPr>
          <p:cNvPr id="2" name="Date Placeholder 5">
            <a:extLst>
              <a:ext uri="{FF2B5EF4-FFF2-40B4-BE49-F238E27FC236}">
                <a16:creationId xmlns:a16="http://schemas.microsoft.com/office/drawing/2014/main" id="{95B84A5D-5ED1-4EAE-3A50-ECE00DDCD1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6725" y="6416675"/>
            <a:ext cx="628650" cy="1365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>
                <a:solidFill>
                  <a:prstClr val="white">
                    <a:lumMod val="50000"/>
                  </a:prstClr>
                </a:solidFill>
              </a:rPr>
              <a:t>20-08-2025</a:t>
            </a:r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A699CBD-8506-24F3-7D4D-A99D31517F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0" y="6416675"/>
            <a:ext cx="4397375" cy="1365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Fotomontasjer </a:t>
            </a:r>
            <a:r>
              <a:rPr kumimoji="0" lang="nb-NO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repowering</a:t>
            </a: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 Smøla</a:t>
            </a:r>
          </a:p>
        </p:txBody>
      </p:sp>
    </p:spTree>
    <p:extLst>
      <p:ext uri="{BB962C8B-B14F-4D97-AF65-F5344CB8AC3E}">
        <p14:creationId xmlns:p14="http://schemas.microsoft.com/office/powerpoint/2010/main" val="1050026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8D0BE-B126-15EE-A7E2-0F3BD03A4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1D04CAC-932C-84F9-B400-76ADEA8AE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" b="582"/>
          <a:stretch>
            <a:fillRect/>
          </a:stretch>
        </p:blipFill>
        <p:spPr>
          <a:xfrm>
            <a:off x="283509" y="1835524"/>
            <a:ext cx="11624982" cy="3166782"/>
          </a:xfrm>
          <a:prstGeom prst="rect">
            <a:avLst/>
          </a:prstGeom>
          <a:noFill/>
        </p:spPr>
      </p:pic>
      <p:sp>
        <p:nvSpPr>
          <p:cNvPr id="17" name="Plassholder for tekst 16">
            <a:extLst>
              <a:ext uri="{FF2B5EF4-FFF2-40B4-BE49-F238E27FC236}">
                <a16:creationId xmlns:a16="http://schemas.microsoft.com/office/drawing/2014/main" id="{75D77F18-F5FB-B544-0F78-3E6F0936D8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3509" y="583582"/>
            <a:ext cx="11256752" cy="759823"/>
          </a:xfrm>
        </p:spPr>
        <p:txBody>
          <a:bodyPr anchor="t">
            <a:normAutofit/>
          </a:bodyPr>
          <a:lstStyle/>
          <a:p>
            <a:r>
              <a:rPr lang="nb-NO" sz="1500" dirty="0"/>
              <a:t>Jøa - Jøstølen – Med 25 6,2MW turbiner 200m </a:t>
            </a:r>
            <a:r>
              <a:rPr lang="nb-NO" sz="1500" dirty="0" err="1"/>
              <a:t>tipheight</a:t>
            </a:r>
            <a:endParaRPr lang="nb-NO" sz="1500" dirty="0"/>
          </a:p>
          <a:p>
            <a:r>
              <a:rPr lang="nb-NO" sz="1600" dirty="0"/>
              <a:t>25 synlige turbiner, avstand til nærmeste turbin er 4284 meter.</a:t>
            </a:r>
          </a:p>
          <a:p>
            <a:pPr lvl="1"/>
            <a:endParaRPr lang="nb-NO" sz="1500" dirty="0"/>
          </a:p>
          <a:p>
            <a:endParaRPr lang="nb-NO" sz="1500" dirty="0"/>
          </a:p>
        </p:txBody>
      </p:sp>
      <p:sp>
        <p:nvSpPr>
          <p:cNvPr id="2" name="Date Placeholder 5">
            <a:extLst>
              <a:ext uri="{FF2B5EF4-FFF2-40B4-BE49-F238E27FC236}">
                <a16:creationId xmlns:a16="http://schemas.microsoft.com/office/drawing/2014/main" id="{A4F8F39D-A5E7-BDA4-B92C-D01C95CAE2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6725" y="6416675"/>
            <a:ext cx="628650" cy="1365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>
                <a:solidFill>
                  <a:prstClr val="white">
                    <a:lumMod val="50000"/>
                  </a:prstClr>
                </a:solidFill>
              </a:rPr>
              <a:t>20-08-2025</a:t>
            </a:r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6402497-00A7-58B3-2A2C-E494BD27E6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0" y="6416675"/>
            <a:ext cx="4397375" cy="1365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Fotomontasjer </a:t>
            </a:r>
            <a:r>
              <a:rPr kumimoji="0" lang="nb-NO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repowering</a:t>
            </a: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 Smøla</a:t>
            </a:r>
          </a:p>
        </p:txBody>
      </p:sp>
    </p:spTree>
    <p:extLst>
      <p:ext uri="{BB962C8B-B14F-4D97-AF65-F5344CB8AC3E}">
        <p14:creationId xmlns:p14="http://schemas.microsoft.com/office/powerpoint/2010/main" val="4258485179"/>
      </p:ext>
    </p:extLst>
  </p:cSld>
  <p:clrMapOvr>
    <a:masterClrMapping/>
  </p:clrMapOvr>
</p:sld>
</file>

<file path=ppt/theme/theme1.xml><?xml version="1.0" encoding="utf-8"?>
<a:theme xmlns:a="http://schemas.openxmlformats.org/drawingml/2006/main" name="Statkraft Template">
  <a:themeElements>
    <a:clrScheme name="Statkraft 2025">
      <a:dk1>
        <a:srgbClr val="000000"/>
      </a:dk1>
      <a:lt1>
        <a:srgbClr val="FFFFFF"/>
      </a:lt1>
      <a:dk2>
        <a:srgbClr val="3A0E00"/>
      </a:dk2>
      <a:lt2>
        <a:srgbClr val="DFF3FF"/>
      </a:lt2>
      <a:accent1>
        <a:srgbClr val="20BAFF"/>
      </a:accent1>
      <a:accent2>
        <a:srgbClr val="ADDFFD"/>
      </a:accent2>
      <a:accent3>
        <a:srgbClr val="FFBA8A"/>
      </a:accent3>
      <a:accent4>
        <a:srgbClr val="914600"/>
      </a:accent4>
      <a:accent5>
        <a:srgbClr val="3A0E00"/>
      </a:accent5>
      <a:accent6>
        <a:srgbClr val="FFE8D7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lIns="180000" tIns="180000" rIns="180000" bIns="180000" rtlCol="0" anchor="t" anchorCtr="0"/>
      <a:lstStyle>
        <a:defPPr marL="216000" indent="-216000" algn="l">
          <a:spcBef>
            <a:spcPts val="1200"/>
          </a:spcBef>
          <a:buClr>
            <a:schemeClr val="accent4"/>
          </a:buClr>
          <a:buSzPct val="120000"/>
          <a:buFont typeface="Arial" panose="020B0604020202020204" pitchFamily="34" charset="0"/>
          <a:buChar char="•"/>
          <a:defRPr sz="20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216000" indent="-216000" algn="l">
          <a:spcBef>
            <a:spcPts val="1200"/>
          </a:spcBef>
          <a:buClr>
            <a:schemeClr val="accent4"/>
          </a:buClr>
          <a:buSzPct val="120000"/>
          <a:buFont typeface="Arial" panose="020B0604020202020204" pitchFamily="34" charset="0"/>
          <a:buChar char="•"/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 template - NO.potx" id="{31F2D09D-358F-44EA-A6FD-FE5059F1010E}" vid="{FD113285-A9F1-4194-B866-E05360C6D584}"/>
    </a:ext>
  </a:extLst>
</a:theme>
</file>

<file path=ppt/theme/theme2.xml><?xml version="1.0" encoding="utf-8"?>
<a:theme xmlns:a="http://schemas.openxmlformats.org/drawingml/2006/main" name="Statkraft Report Template">
  <a:themeElements>
    <a:clrScheme name="Statkraft 2025">
      <a:dk1>
        <a:srgbClr val="000000"/>
      </a:dk1>
      <a:lt1>
        <a:srgbClr val="FFFFFF"/>
      </a:lt1>
      <a:dk2>
        <a:srgbClr val="3A0E00"/>
      </a:dk2>
      <a:lt2>
        <a:srgbClr val="DFF3FF"/>
      </a:lt2>
      <a:accent1>
        <a:srgbClr val="20BAFF"/>
      </a:accent1>
      <a:accent2>
        <a:srgbClr val="ADDFFD"/>
      </a:accent2>
      <a:accent3>
        <a:srgbClr val="FFBA8A"/>
      </a:accent3>
      <a:accent4>
        <a:srgbClr val="914600"/>
      </a:accent4>
      <a:accent5>
        <a:srgbClr val="3A0E00"/>
      </a:accent5>
      <a:accent6>
        <a:srgbClr val="FFE8D7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lIns="180000" tIns="180000" rIns="180000" bIns="180000" rtlCol="0" anchor="t" anchorCtr="0"/>
      <a:lstStyle>
        <a:defPPr marL="216000" indent="-216000" algn="l">
          <a:spcBef>
            <a:spcPts val="1200"/>
          </a:spcBef>
          <a:buClr>
            <a:schemeClr val="accent4"/>
          </a:buClr>
          <a:buSzPct val="120000"/>
          <a:buFont typeface="Arial" panose="020B0604020202020204" pitchFamily="34" charset="0"/>
          <a:buChar char="•"/>
          <a:defRPr sz="20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216000" indent="-216000" algn="l">
          <a:spcBef>
            <a:spcPts val="1200"/>
          </a:spcBef>
          <a:buClr>
            <a:schemeClr val="accent4"/>
          </a:buClr>
          <a:buSzPct val="120000"/>
          <a:buFont typeface="Arial" panose="020B0604020202020204" pitchFamily="34" charset="0"/>
          <a:buChar char="•"/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 template - NO.potx" id="{31F2D09D-358F-44EA-A6FD-FE5059F1010E}" vid="{5409346D-B387-4472-8351-9DD5F8E11B85}"/>
    </a:ext>
  </a:extLst>
</a:theme>
</file>

<file path=ppt/theme/theme3.xml><?xml version="1.0" encoding="utf-8"?>
<a:theme xmlns:a="http://schemas.openxmlformats.org/drawingml/2006/main" name="Office Theme">
  <a:themeElements>
    <a:clrScheme name="Statkraft 2025">
      <a:dk1>
        <a:srgbClr val="000000"/>
      </a:dk1>
      <a:lt1>
        <a:srgbClr val="FFFFFF"/>
      </a:lt1>
      <a:dk2>
        <a:srgbClr val="3A0E00"/>
      </a:dk2>
      <a:lt2>
        <a:srgbClr val="DFF3FF"/>
      </a:lt2>
      <a:accent1>
        <a:srgbClr val="20BAFF"/>
      </a:accent1>
      <a:accent2>
        <a:srgbClr val="ADDFFD"/>
      </a:accent2>
      <a:accent3>
        <a:srgbClr val="FFBA8A"/>
      </a:accent3>
      <a:accent4>
        <a:srgbClr val="914600"/>
      </a:accent4>
      <a:accent5>
        <a:srgbClr val="3A0E00"/>
      </a:accent5>
      <a:accent6>
        <a:srgbClr val="FFE8D7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Statkraft 2025">
      <a:dk1>
        <a:srgbClr val="000000"/>
      </a:dk1>
      <a:lt1>
        <a:srgbClr val="FFFFFF"/>
      </a:lt1>
      <a:dk2>
        <a:srgbClr val="3A0E00"/>
      </a:dk2>
      <a:lt2>
        <a:srgbClr val="DFF3FF"/>
      </a:lt2>
      <a:accent1>
        <a:srgbClr val="20BAFF"/>
      </a:accent1>
      <a:accent2>
        <a:srgbClr val="ADDFFD"/>
      </a:accent2>
      <a:accent3>
        <a:srgbClr val="FFBA8A"/>
      </a:accent3>
      <a:accent4>
        <a:srgbClr val="914600"/>
      </a:accent4>
      <a:accent5>
        <a:srgbClr val="3A0E00"/>
      </a:accent5>
      <a:accent6>
        <a:srgbClr val="FFE8D7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05101BDD90B44B8E14E9F4C7B55DD5" ma:contentTypeVersion="5" ma:contentTypeDescription="Create a new document." ma:contentTypeScope="" ma:versionID="f57194cae3caee8f12c32a42f1a3c38b">
  <xsd:schema xmlns:xsd="http://www.w3.org/2001/XMLSchema" xmlns:xs="http://www.w3.org/2001/XMLSchema" xmlns:p="http://schemas.microsoft.com/office/2006/metadata/properties" xmlns:ns2="14c5ea72-53d9-4a77-883e-f7a8b83179d6" targetNamespace="http://schemas.microsoft.com/office/2006/metadata/properties" ma:root="true" ma:fieldsID="582bb00665caa8ebe16f5b88e75f1917" ns2:_="">
    <xsd:import namespace="14c5ea72-53d9-4a77-883e-f7a8b8317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c5ea72-53d9-4a77-883e-f7a8b83179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294AB35-F148-4091-836E-E7D5205DDEA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4A0B540-DD45-4F3B-A675-6C4ED6AF9B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c5ea72-53d9-4a77-883e-f7a8b83179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7D1A67A-BDF0-4EB9-8C71-8A575A47B9AE}">
  <ds:schemaRefs>
    <ds:schemaRef ds:uri="http://www.w3.org/XML/1998/namespace"/>
    <ds:schemaRef ds:uri="http://purl.org/dc/terms/"/>
    <ds:schemaRef ds:uri="14c5ea72-53d9-4a77-883e-f7a8b83179d6"/>
    <ds:schemaRef ds:uri="http://purl.org/dc/elements/1.1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</ds:schemaRefs>
</ds:datastoreItem>
</file>

<file path=docMetadata/LabelInfo.xml><?xml version="1.0" encoding="utf-8"?>
<clbl:labelList xmlns:clbl="http://schemas.microsoft.com/office/2020/mipLabelMetadata">
  <clbl:label id="{88cf5f6c-4629-4960-bcea-18993d441d4e}" enabled="1" method="Standard" siteId="{a40c0d68-338e-44ef-ab17-812ee42d12c7}" contentBits="2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Presentation template - NO</Template>
  <TotalTime>0</TotalTime>
  <Words>218</Words>
  <Application>Microsoft Office PowerPoint</Application>
  <PresentationFormat>Widescreen</PresentationFormat>
  <Paragraphs>32</Paragraphs>
  <Slides>8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Lysbildetitler</vt:lpstr>
      </vt:variant>
      <vt:variant>
        <vt:i4>8</vt:i4>
      </vt:variant>
    </vt:vector>
  </HeadingPairs>
  <TitlesOfParts>
    <vt:vector size="10" baseType="lpstr">
      <vt:lpstr>Statkraft Template</vt:lpstr>
      <vt:lpstr>Statkraft Report Template</vt:lpstr>
      <vt:lpstr>Visualiseringer Nye Smøla vindkraftverk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Statkraft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Geir Fuglseth</dc:creator>
  <cp:lastModifiedBy>Geir Fuglseth</cp:lastModifiedBy>
  <cp:revision>2</cp:revision>
  <dcterms:created xsi:type="dcterms:W3CDTF">2025-09-17T12:12:04Z</dcterms:created>
  <dcterms:modified xsi:type="dcterms:W3CDTF">2025-09-17T12:39:15Z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0x0101001B05101BDD90B44B8E14E9F4C7B55DD5</vt:lpwstr>
  </property>
  <property fmtid="{D5CDD505-2E9C-101B-9397-08002B2CF9AE}" pid="3" name="ClassificationContentMarkingFooterLocations">
    <vt:lpwstr>Statkraft Template:11\Statkraft Report Template:7</vt:lpwstr>
  </property>
  <property fmtid="{D5CDD505-2E9C-101B-9397-08002B2CF9AE}" pid="4" name="ClassificationContentMarkingFooterText">
    <vt:lpwstr>Statkraft Internal</vt:lpwstr>
  </property>
</Properties>
</file>